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14" r:id="rId1"/>
    <p:sldMasterId id="2147483742" r:id="rId2"/>
  </p:sldMasterIdLst>
  <p:notesMasterIdLst>
    <p:notesMasterId r:id="rId9"/>
  </p:notesMasterIdLst>
  <p:handoutMasterIdLst>
    <p:handoutMasterId r:id="rId10"/>
  </p:handoutMasterIdLst>
  <p:sldIdLst>
    <p:sldId id="257" r:id="rId3"/>
    <p:sldId id="258" r:id="rId4"/>
    <p:sldId id="260" r:id="rId5"/>
    <p:sldId id="262" r:id="rId6"/>
    <p:sldId id="261" r:id="rId7"/>
    <p:sldId id="259" r:id="rId8"/>
  </p:sldIdLst>
  <p:sldSz cx="13442950" cy="7561263"/>
  <p:notesSz cx="6797675" cy="9926638"/>
  <p:embeddedFontLst>
    <p:embeddedFont>
      <p:font typeface="ＭＳ Ｐゴシック" panose="020B0600070205080204" pitchFamily="34" charset="-128"/>
      <p:regular r:id="rId11"/>
    </p:embeddedFont>
    <p:embeddedFont>
      <p:font typeface="Calisto MT" panose="02040603050505030304" pitchFamily="18" charset="0"/>
      <p:regular r:id="rId12"/>
      <p:bold r:id="rId13"/>
      <p:italic r:id="rId14"/>
      <p:boldItalic r:id="rId15"/>
    </p:embeddedFont>
    <p:embeddedFont>
      <p:font typeface="Lucida Sans" panose="020B0602030504020204" pitchFamily="34" charset="0"/>
      <p:regular r:id="rId16"/>
      <p:bold r:id="rId17"/>
      <p:italic r:id="rId18"/>
      <p:boldItalic r:id="rId19"/>
    </p:embeddedFont>
    <p:embeddedFont>
      <p:font typeface="Wingdings 2" panose="05020102010507070707" pitchFamily="18" charset="2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FF00"/>
    <a:srgbClr val="00FFFF"/>
    <a:srgbClr val="66CCFF"/>
    <a:srgbClr val="99FFCC"/>
    <a:srgbClr val="107CD6"/>
    <a:srgbClr val="1289EC"/>
    <a:srgbClr val="800000"/>
    <a:srgbClr val="9999A6"/>
    <a:srgbClr val="323D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0E4CF9-DD76-4746-A510-EC6FAF67FED7}" v="2" dt="2026-08-10T22:43:57.960"/>
    <p1510:client id="{B274850A-46CC-408D-8CFD-97549C6A5886}" v="7" dt="2026-08-10T16:45:55.4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780" y="90"/>
      </p:cViewPr>
      <p:guideLst>
        <p:guide orient="horz" pos="2381"/>
        <p:guide pos="423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eme Bragg" userId="0dda1e47-9ff5-4237-bcc4-b07b7ef42ac6" providerId="ADAL" clId="{E3576043-CB5A-44AE-81B9-6599D56A0769}"/>
    <pc:docChg chg="undo custSel addSld delSld modSld">
      <pc:chgData name="Graeme Bragg" userId="0dda1e47-9ff5-4237-bcc4-b07b7ef42ac6" providerId="ADAL" clId="{E3576043-CB5A-44AE-81B9-6599D56A0769}" dt="2026-08-10T16:47:44.373" v="2556" actId="20577"/>
      <pc:docMkLst>
        <pc:docMk/>
      </pc:docMkLst>
      <pc:sldChg chg="modSp mod">
        <pc:chgData name="Graeme Bragg" userId="0dda1e47-9ff5-4237-bcc4-b07b7ef42ac6" providerId="ADAL" clId="{E3576043-CB5A-44AE-81B9-6599D56A0769}" dt="2026-08-10T16:33:10.677" v="1703" actId="5793"/>
        <pc:sldMkLst>
          <pc:docMk/>
          <pc:sldMk cId="0" sldId="257"/>
        </pc:sldMkLst>
        <pc:spChg chg="mod">
          <ac:chgData name="Graeme Bragg" userId="0dda1e47-9ff5-4237-bcc4-b07b7ef42ac6" providerId="ADAL" clId="{E3576043-CB5A-44AE-81B9-6599D56A0769}" dt="2026-08-10T16:32:54.949" v="1654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Graeme Bragg" userId="0dda1e47-9ff5-4237-bcc4-b07b7ef42ac6" providerId="ADAL" clId="{E3576043-CB5A-44AE-81B9-6599D56A0769}" dt="2026-08-10T16:33:10.677" v="1703" actId="5793"/>
          <ac:spMkLst>
            <pc:docMk/>
            <pc:sldMk cId="0" sldId="257"/>
            <ac:spMk id="12" creationId="{56F0C6C4-71E8-4BDF-988F-A6DC69638334}"/>
          </ac:spMkLst>
        </pc:spChg>
        <pc:picChg chg="mod">
          <ac:chgData name="Graeme Bragg" userId="0dda1e47-9ff5-4237-bcc4-b07b7ef42ac6" providerId="ADAL" clId="{E3576043-CB5A-44AE-81B9-6599D56A0769}" dt="2026-08-10T16:33:03.606" v="1674" actId="1076"/>
          <ac:picMkLst>
            <pc:docMk/>
            <pc:sldMk cId="0" sldId="257"/>
            <ac:picMk id="6" creationId="{9358B38D-953A-7A9E-37C2-C2B7F88751D3}"/>
          </ac:picMkLst>
        </pc:picChg>
      </pc:sldChg>
      <pc:sldChg chg="addSp delSp modSp mod modAnim">
        <pc:chgData name="Graeme Bragg" userId="0dda1e47-9ff5-4237-bcc4-b07b7ef42ac6" providerId="ADAL" clId="{E3576043-CB5A-44AE-81B9-6599D56A0769}" dt="2026-08-10T16:24:29.460" v="1012"/>
        <pc:sldMkLst>
          <pc:docMk/>
          <pc:sldMk cId="2463056096" sldId="258"/>
        </pc:sldMkLst>
        <pc:spChg chg="add mod">
          <ac:chgData name="Graeme Bragg" userId="0dda1e47-9ff5-4237-bcc4-b07b7ef42ac6" providerId="ADAL" clId="{E3576043-CB5A-44AE-81B9-6599D56A0769}" dt="2026-08-10T16:24:20.804" v="1011" actId="20577"/>
          <ac:spMkLst>
            <pc:docMk/>
            <pc:sldMk cId="2463056096" sldId="258"/>
            <ac:spMk id="3" creationId="{BAB721BF-CFE0-EA87-656E-D1FE1ADDFACC}"/>
          </ac:spMkLst>
        </pc:spChg>
        <pc:spChg chg="mod">
          <ac:chgData name="Graeme Bragg" userId="0dda1e47-9ff5-4237-bcc4-b07b7ef42ac6" providerId="ADAL" clId="{E3576043-CB5A-44AE-81B9-6599D56A0769}" dt="2026-08-10T16:04:47.333" v="73" actId="20577"/>
          <ac:spMkLst>
            <pc:docMk/>
            <pc:sldMk cId="2463056096" sldId="258"/>
            <ac:spMk id="8" creationId="{3D3199B5-A858-0D5C-F3C2-8541EF9AEF5F}"/>
          </ac:spMkLst>
        </pc:spChg>
        <pc:spChg chg="del">
          <ac:chgData name="Graeme Bragg" userId="0dda1e47-9ff5-4237-bcc4-b07b7ef42ac6" providerId="ADAL" clId="{E3576043-CB5A-44AE-81B9-6599D56A0769}" dt="2026-08-10T16:02:40.600" v="64" actId="478"/>
          <ac:spMkLst>
            <pc:docMk/>
            <pc:sldMk cId="2463056096" sldId="258"/>
            <ac:spMk id="9" creationId="{58265A35-1441-E53A-A24E-136151AA24A5}"/>
          </ac:spMkLst>
        </pc:spChg>
        <pc:spChg chg="mod">
          <ac:chgData name="Graeme Bragg" userId="0dda1e47-9ff5-4237-bcc4-b07b7ef42ac6" providerId="ADAL" clId="{E3576043-CB5A-44AE-81B9-6599D56A0769}" dt="2026-08-10T16:05:47.306" v="426" actId="14100"/>
          <ac:spMkLst>
            <pc:docMk/>
            <pc:sldMk cId="2463056096" sldId="258"/>
            <ac:spMk id="14" creationId="{4C428106-22C3-E091-04EC-D25CCD374CDC}"/>
          </ac:spMkLst>
        </pc:spChg>
        <pc:picChg chg="del">
          <ac:chgData name="Graeme Bragg" userId="0dda1e47-9ff5-4237-bcc4-b07b7ef42ac6" providerId="ADAL" clId="{E3576043-CB5A-44AE-81B9-6599D56A0769}" dt="2026-08-10T16:02:45.034" v="65" actId="478"/>
          <ac:picMkLst>
            <pc:docMk/>
            <pc:sldMk cId="2463056096" sldId="258"/>
            <ac:picMk id="13" creationId="{EC4ECA77-556B-F07C-C0EA-B5BD6E0CB506}"/>
          </ac:picMkLst>
        </pc:picChg>
        <pc:picChg chg="mod">
          <ac:chgData name="Graeme Bragg" userId="0dda1e47-9ff5-4237-bcc4-b07b7ef42ac6" providerId="ADAL" clId="{E3576043-CB5A-44AE-81B9-6599D56A0769}" dt="2026-08-10T16:05:05.579" v="295" actId="1037"/>
          <ac:picMkLst>
            <pc:docMk/>
            <pc:sldMk cId="2463056096" sldId="258"/>
            <ac:picMk id="18" creationId="{0C514993-9C11-D5EC-1A1C-640AE634C5A7}"/>
          </ac:picMkLst>
        </pc:picChg>
      </pc:sldChg>
      <pc:sldChg chg="addSp delSp modSp new mod modClrScheme chgLayout">
        <pc:chgData name="Graeme Bragg" userId="0dda1e47-9ff5-4237-bcc4-b07b7ef42ac6" providerId="ADAL" clId="{E3576043-CB5A-44AE-81B9-6599D56A0769}" dt="2026-08-10T16:47:44.373" v="2556" actId="20577"/>
        <pc:sldMkLst>
          <pc:docMk/>
          <pc:sldMk cId="128234166" sldId="260"/>
        </pc:sldMkLst>
        <pc:spChg chg="del mod ord">
          <ac:chgData name="Graeme Bragg" userId="0dda1e47-9ff5-4237-bcc4-b07b7ef42ac6" providerId="ADAL" clId="{E3576043-CB5A-44AE-81B9-6599D56A0769}" dt="2026-08-10T16:24:45.124" v="1013" actId="700"/>
          <ac:spMkLst>
            <pc:docMk/>
            <pc:sldMk cId="128234166" sldId="260"/>
            <ac:spMk id="2" creationId="{AEBB2A95-A084-F5C1-5F1B-51659A55C44C}"/>
          </ac:spMkLst>
        </pc:spChg>
        <pc:spChg chg="del mod ord">
          <ac:chgData name="Graeme Bragg" userId="0dda1e47-9ff5-4237-bcc4-b07b7ef42ac6" providerId="ADAL" clId="{E3576043-CB5A-44AE-81B9-6599D56A0769}" dt="2026-08-10T16:24:45.124" v="1013" actId="700"/>
          <ac:spMkLst>
            <pc:docMk/>
            <pc:sldMk cId="128234166" sldId="260"/>
            <ac:spMk id="3" creationId="{5F081213-AA1C-DEF9-31B0-FD62A141401D}"/>
          </ac:spMkLst>
        </pc:spChg>
        <pc:spChg chg="del">
          <ac:chgData name="Graeme Bragg" userId="0dda1e47-9ff5-4237-bcc4-b07b7ef42ac6" providerId="ADAL" clId="{E3576043-CB5A-44AE-81B9-6599D56A0769}" dt="2026-08-10T16:24:45.124" v="1013" actId="700"/>
          <ac:spMkLst>
            <pc:docMk/>
            <pc:sldMk cId="128234166" sldId="260"/>
            <ac:spMk id="4" creationId="{9AFF85A8-FF6D-7EA6-94BC-E8F2566213A3}"/>
          </ac:spMkLst>
        </pc:spChg>
        <pc:spChg chg="add mod ord">
          <ac:chgData name="Graeme Bragg" userId="0dda1e47-9ff5-4237-bcc4-b07b7ef42ac6" providerId="ADAL" clId="{E3576043-CB5A-44AE-81B9-6599D56A0769}" dt="2026-08-10T16:25:51.262" v="1065" actId="20577"/>
          <ac:spMkLst>
            <pc:docMk/>
            <pc:sldMk cId="128234166" sldId="260"/>
            <ac:spMk id="5" creationId="{C32ECA4E-137B-7D3C-C0F2-17D8E5A6EB86}"/>
          </ac:spMkLst>
        </pc:spChg>
        <pc:spChg chg="add del mod ord">
          <ac:chgData name="Graeme Bragg" userId="0dda1e47-9ff5-4237-bcc4-b07b7ef42ac6" providerId="ADAL" clId="{E3576043-CB5A-44AE-81B9-6599D56A0769}" dt="2026-08-10T16:41:51.078" v="2087" actId="3680"/>
          <ac:spMkLst>
            <pc:docMk/>
            <pc:sldMk cId="128234166" sldId="260"/>
            <ac:spMk id="6" creationId="{BCF53176-A4A7-5EF9-9A6F-84DCF96A6597}"/>
          </ac:spMkLst>
        </pc:spChg>
        <pc:spChg chg="add mod">
          <ac:chgData name="Graeme Bragg" userId="0dda1e47-9ff5-4237-bcc4-b07b7ef42ac6" providerId="ADAL" clId="{E3576043-CB5A-44AE-81B9-6599D56A0769}" dt="2026-08-10T16:47:44.373" v="2556" actId="20577"/>
          <ac:spMkLst>
            <pc:docMk/>
            <pc:sldMk cId="128234166" sldId="260"/>
            <ac:spMk id="9" creationId="{2669E09F-B395-D812-2560-535B2EAA5C09}"/>
          </ac:spMkLst>
        </pc:spChg>
        <pc:graphicFrameChg chg="add del mod ord modGraphic">
          <ac:chgData name="Graeme Bragg" userId="0dda1e47-9ff5-4237-bcc4-b07b7ef42ac6" providerId="ADAL" clId="{E3576043-CB5A-44AE-81B9-6599D56A0769}" dt="2026-08-10T16:43:58.880" v="2088" actId="478"/>
          <ac:graphicFrameMkLst>
            <pc:docMk/>
            <pc:sldMk cId="128234166" sldId="260"/>
            <ac:graphicFrameMk id="7" creationId="{3E7B180E-D3D6-ADCB-BE73-B0AC553F36B8}"/>
          </ac:graphicFrameMkLst>
        </pc:graphicFrameChg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168229839" sldId="260"/>
        </pc:sldMkLst>
      </pc:sldChg>
      <pc:sldChg chg="new">
        <pc:chgData name="Graeme Bragg" userId="0dda1e47-9ff5-4237-bcc4-b07b7ef42ac6" providerId="ADAL" clId="{E3576043-CB5A-44AE-81B9-6599D56A0769}" dt="2026-08-10T16:24:47.466" v="1014" actId="680"/>
        <pc:sldMkLst>
          <pc:docMk/>
          <pc:sldMk cId="269393485" sldId="261"/>
        </pc:sldMkLst>
      </pc:sldChg>
      <pc:sldChg chg="addSp delSp modSp new mod modClrScheme chgLayout">
        <pc:chgData name="Graeme Bragg" userId="0dda1e47-9ff5-4237-bcc4-b07b7ef42ac6" providerId="ADAL" clId="{E3576043-CB5A-44AE-81B9-6599D56A0769}" dt="2026-08-10T16:41:03.653" v="2086" actId="20577"/>
        <pc:sldMkLst>
          <pc:docMk/>
          <pc:sldMk cId="897690191" sldId="262"/>
        </pc:sldMkLst>
        <pc:spChg chg="mod ord">
          <ac:chgData name="Graeme Bragg" userId="0dda1e47-9ff5-4237-bcc4-b07b7ef42ac6" providerId="ADAL" clId="{E3576043-CB5A-44AE-81B9-6599D56A0769}" dt="2026-08-10T16:26:13.960" v="1099" actId="700"/>
          <ac:spMkLst>
            <pc:docMk/>
            <pc:sldMk cId="897690191" sldId="262"/>
            <ac:spMk id="2" creationId="{6BA0D40F-BBAE-8DA5-0B69-C237319F1A91}"/>
          </ac:spMkLst>
        </pc:spChg>
        <pc:spChg chg="del">
          <ac:chgData name="Graeme Bragg" userId="0dda1e47-9ff5-4237-bcc4-b07b7ef42ac6" providerId="ADAL" clId="{E3576043-CB5A-44AE-81B9-6599D56A0769}" dt="2026-08-10T16:26:10.017" v="1098" actId="700"/>
          <ac:spMkLst>
            <pc:docMk/>
            <pc:sldMk cId="897690191" sldId="262"/>
            <ac:spMk id="3" creationId="{9A5188CA-96C3-8DE6-2E4E-7C0600114207}"/>
          </ac:spMkLst>
        </pc:spChg>
        <pc:spChg chg="add mod ord">
          <ac:chgData name="Graeme Bragg" userId="0dda1e47-9ff5-4237-bcc4-b07b7ef42ac6" providerId="ADAL" clId="{E3576043-CB5A-44AE-81B9-6599D56A0769}" dt="2026-08-10T16:34:05.837" v="1727" actId="255"/>
          <ac:spMkLst>
            <pc:docMk/>
            <pc:sldMk cId="897690191" sldId="262"/>
            <ac:spMk id="4" creationId="{0C5D8E58-E785-D9E4-A304-C587B2346554}"/>
          </ac:spMkLst>
        </pc:spChg>
        <pc:spChg chg="add mod ord">
          <ac:chgData name="Graeme Bragg" userId="0dda1e47-9ff5-4237-bcc4-b07b7ef42ac6" providerId="ADAL" clId="{E3576043-CB5A-44AE-81B9-6599D56A0769}" dt="2026-08-10T16:34:05.837" v="1727" actId="255"/>
          <ac:spMkLst>
            <pc:docMk/>
            <pc:sldMk cId="897690191" sldId="262"/>
            <ac:spMk id="5" creationId="{427BF09B-C18C-9D0B-BF81-5D622FAD0B9B}"/>
          </ac:spMkLst>
        </pc:spChg>
        <pc:spChg chg="add mod ord">
          <ac:chgData name="Graeme Bragg" userId="0dda1e47-9ff5-4237-bcc4-b07b7ef42ac6" providerId="ADAL" clId="{E3576043-CB5A-44AE-81B9-6599D56A0769}" dt="2026-08-10T16:34:05.837" v="1727" actId="255"/>
          <ac:spMkLst>
            <pc:docMk/>
            <pc:sldMk cId="897690191" sldId="262"/>
            <ac:spMk id="6" creationId="{D3229547-4272-B405-4FAD-BF1FAB09BD84}"/>
          </ac:spMkLst>
        </pc:spChg>
        <pc:spChg chg="add mod ord">
          <ac:chgData name="Graeme Bragg" userId="0dda1e47-9ff5-4237-bcc4-b07b7ef42ac6" providerId="ADAL" clId="{E3576043-CB5A-44AE-81B9-6599D56A0769}" dt="2026-08-10T16:34:57.124" v="1770" actId="20577"/>
          <ac:spMkLst>
            <pc:docMk/>
            <pc:sldMk cId="897690191" sldId="262"/>
            <ac:spMk id="7" creationId="{6DDCF030-FEEB-81B2-FA2B-5131803B1DD0}"/>
          </ac:spMkLst>
        </pc:spChg>
        <pc:spChg chg="add mod ord">
          <ac:chgData name="Graeme Bragg" userId="0dda1e47-9ff5-4237-bcc4-b07b7ef42ac6" providerId="ADAL" clId="{E3576043-CB5A-44AE-81B9-6599D56A0769}" dt="2026-08-10T16:36:48.396" v="1867" actId="20577"/>
          <ac:spMkLst>
            <pc:docMk/>
            <pc:sldMk cId="897690191" sldId="262"/>
            <ac:spMk id="8" creationId="{34814902-FAFD-DD08-AC9A-2530EE5BE242}"/>
          </ac:spMkLst>
        </pc:spChg>
        <pc:spChg chg="add mod ord">
          <ac:chgData name="Graeme Bragg" userId="0dda1e47-9ff5-4237-bcc4-b07b7ef42ac6" providerId="ADAL" clId="{E3576043-CB5A-44AE-81B9-6599D56A0769}" dt="2026-08-10T16:41:03.653" v="2086" actId="20577"/>
          <ac:spMkLst>
            <pc:docMk/>
            <pc:sldMk cId="897690191" sldId="262"/>
            <ac:spMk id="9" creationId="{2B1AB319-BEFC-E59E-3B9D-3F205985A33D}"/>
          </ac:spMkLst>
        </pc:spChg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1885347040" sldId="262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305917851" sldId="263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2146504705" sldId="264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3861138348" sldId="266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691124777" sldId="267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4056488299" sldId="268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621279624" sldId="269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1117503154" sldId="272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3684022318" sldId="279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3478019082" sldId="281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4193240849" sldId="282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2318757784" sldId="284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787582608" sldId="285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1427670740" sldId="290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3755518882" sldId="292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2022359124" sldId="293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2853110719" sldId="302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1196992494" sldId="303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2874030038" sldId="511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3626388038" sldId="515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2140631822" sldId="516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1082435531" sldId="518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2383775239" sldId="520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1154473430" sldId="521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139397845" sldId="661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2370102212" sldId="662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820940112" sldId="667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460089389" sldId="668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2037380428" sldId="669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1227985405" sldId="671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4172096952" sldId="674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2320351071" sldId="676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2048489658" sldId="679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1710434556" sldId="680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4294202092" sldId="681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2878704027" sldId="683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728397321" sldId="684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1092432928" sldId="685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138987081" sldId="686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523764588" sldId="687"/>
        </pc:sldMkLst>
      </pc:sldChg>
      <pc:sldChg chg="del">
        <pc:chgData name="Graeme Bragg" userId="0dda1e47-9ff5-4237-bcc4-b07b7ef42ac6" providerId="ADAL" clId="{E3576043-CB5A-44AE-81B9-6599D56A0769}" dt="2026-08-10T16:01:03.681" v="51" actId="47"/>
        <pc:sldMkLst>
          <pc:docMk/>
          <pc:sldMk cId="1616637531" sldId="688"/>
        </pc:sldMkLst>
      </pc:sldChg>
    </pc:docChg>
  </pc:docChgLst>
  <pc:docChgLst>
    <pc:chgData name="Graeme Bragg" userId="0dda1e47-9ff5-4237-bcc4-b07b7ef42ac6" providerId="ADAL" clId="{6B6C9B23-1837-4261-8851-FDD61FBBCF3D}"/>
    <pc:docChg chg="undo custSel addSld delSld modSld">
      <pc:chgData name="Graeme Bragg" userId="0dda1e47-9ff5-4237-bcc4-b07b7ef42ac6" providerId="ADAL" clId="{6B6C9B23-1837-4261-8851-FDD61FBBCF3D}" dt="2026-08-10T22:46:10.003" v="305" actId="20577"/>
      <pc:docMkLst>
        <pc:docMk/>
      </pc:docMkLst>
      <pc:sldChg chg="addSp delSp modSp mod">
        <pc:chgData name="Graeme Bragg" userId="0dda1e47-9ff5-4237-bcc4-b07b7ef42ac6" providerId="ADAL" clId="{6B6C9B23-1837-4261-8851-FDD61FBBCF3D}" dt="2026-08-10T22:46:10.003" v="305" actId="20577"/>
        <pc:sldMkLst>
          <pc:docMk/>
          <pc:sldMk cId="269393485" sldId="261"/>
        </pc:sldMkLst>
        <pc:spChg chg="mod">
          <ac:chgData name="Graeme Bragg" userId="0dda1e47-9ff5-4237-bcc4-b07b7ef42ac6" providerId="ADAL" clId="{6B6C9B23-1837-4261-8851-FDD61FBBCF3D}" dt="2026-08-10T22:08:40.723" v="49" actId="20577"/>
          <ac:spMkLst>
            <pc:docMk/>
            <pc:sldMk cId="269393485" sldId="261"/>
            <ac:spMk id="2" creationId="{F9C556B5-E61A-5761-932B-CC8FDD127D38}"/>
          </ac:spMkLst>
        </pc:spChg>
        <pc:spChg chg="del">
          <ac:chgData name="Graeme Bragg" userId="0dda1e47-9ff5-4237-bcc4-b07b7ef42ac6" providerId="ADAL" clId="{6B6C9B23-1837-4261-8851-FDD61FBBCF3D}" dt="2026-08-10T22:09:06.231" v="109" actId="478"/>
          <ac:spMkLst>
            <pc:docMk/>
            <pc:sldMk cId="269393485" sldId="261"/>
            <ac:spMk id="3" creationId="{221A1309-2A39-BB3D-FE21-0C9DBD181BCC}"/>
          </ac:spMkLst>
        </pc:spChg>
        <pc:spChg chg="add mod">
          <ac:chgData name="Graeme Bragg" userId="0dda1e47-9ff5-4237-bcc4-b07b7ef42ac6" providerId="ADAL" clId="{6B6C9B23-1837-4261-8851-FDD61FBBCF3D}" dt="2026-08-10T22:42:03.947" v="114" actId="1076"/>
          <ac:spMkLst>
            <pc:docMk/>
            <pc:sldMk cId="269393485" sldId="261"/>
            <ac:spMk id="4" creationId="{969FCE48-54A2-A44D-1C9B-9901DA4D0F04}"/>
          </ac:spMkLst>
        </pc:spChg>
        <pc:spChg chg="add mod">
          <ac:chgData name="Graeme Bragg" userId="0dda1e47-9ff5-4237-bcc4-b07b7ef42ac6" providerId="ADAL" clId="{6B6C9B23-1837-4261-8851-FDD61FBBCF3D}" dt="2026-08-10T22:45:58.042" v="275" actId="403"/>
          <ac:spMkLst>
            <pc:docMk/>
            <pc:sldMk cId="269393485" sldId="261"/>
            <ac:spMk id="5" creationId="{A768F698-2E83-9555-EF43-6D19A20E54E4}"/>
          </ac:spMkLst>
        </pc:spChg>
        <pc:spChg chg="add mod">
          <ac:chgData name="Graeme Bragg" userId="0dda1e47-9ff5-4237-bcc4-b07b7ef42ac6" providerId="ADAL" clId="{6B6C9B23-1837-4261-8851-FDD61FBBCF3D}" dt="2026-08-10T22:46:10.003" v="305" actId="20577"/>
          <ac:spMkLst>
            <pc:docMk/>
            <pc:sldMk cId="269393485" sldId="261"/>
            <ac:spMk id="7" creationId="{F6108CD6-F533-96F8-8B28-8D19290ADA12}"/>
          </ac:spMkLst>
        </pc:spChg>
      </pc:sldChg>
      <pc:sldChg chg="modSp mod">
        <pc:chgData name="Graeme Bragg" userId="0dda1e47-9ff5-4237-bcc4-b07b7ef42ac6" providerId="ADAL" clId="{6B6C9B23-1837-4261-8851-FDD61FBBCF3D}" dt="2026-08-10T22:40:00.173" v="113" actId="20577"/>
        <pc:sldMkLst>
          <pc:docMk/>
          <pc:sldMk cId="897690191" sldId="262"/>
        </pc:sldMkLst>
        <pc:spChg chg="mod">
          <ac:chgData name="Graeme Bragg" userId="0dda1e47-9ff5-4237-bcc4-b07b7ef42ac6" providerId="ADAL" clId="{6B6C9B23-1837-4261-8851-FDD61FBBCF3D}" dt="2026-08-10T22:40:00.173" v="113" actId="20577"/>
          <ac:spMkLst>
            <pc:docMk/>
            <pc:sldMk cId="897690191" sldId="262"/>
            <ac:spMk id="2" creationId="{6BA0D40F-BBAE-8DA5-0B69-C237319F1A91}"/>
          </ac:spMkLst>
        </pc:spChg>
      </pc:sldChg>
      <pc:sldChg chg="addSp delSp modSp new del mod modClrScheme chgLayout">
        <pc:chgData name="Graeme Bragg" userId="0dda1e47-9ff5-4237-bcc4-b07b7ef42ac6" providerId="ADAL" clId="{6B6C9B23-1837-4261-8851-FDD61FBBCF3D}" dt="2026-08-10T22:09:10.079" v="111" actId="47"/>
        <pc:sldMkLst>
          <pc:docMk/>
          <pc:sldMk cId="344716507" sldId="263"/>
        </pc:sldMkLst>
        <pc:spChg chg="del mod ord">
          <ac:chgData name="Graeme Bragg" userId="0dda1e47-9ff5-4237-bcc4-b07b7ef42ac6" providerId="ADAL" clId="{6B6C9B23-1837-4261-8851-FDD61FBBCF3D}" dt="2026-08-10T22:08:47.028" v="50" actId="700"/>
          <ac:spMkLst>
            <pc:docMk/>
            <pc:sldMk cId="344716507" sldId="263"/>
            <ac:spMk id="2" creationId="{FC6EFAF1-8555-6951-E69B-C8A595F6385B}"/>
          </ac:spMkLst>
        </pc:spChg>
        <pc:spChg chg="del mod ord">
          <ac:chgData name="Graeme Bragg" userId="0dda1e47-9ff5-4237-bcc4-b07b7ef42ac6" providerId="ADAL" clId="{6B6C9B23-1837-4261-8851-FDD61FBBCF3D}" dt="2026-08-10T22:08:47.028" v="50" actId="700"/>
          <ac:spMkLst>
            <pc:docMk/>
            <pc:sldMk cId="344716507" sldId="263"/>
            <ac:spMk id="3" creationId="{4F1A9F3B-FA50-E63F-1949-30F8BF8ACC96}"/>
          </ac:spMkLst>
        </pc:spChg>
        <pc:spChg chg="add mod ord">
          <ac:chgData name="Graeme Bragg" userId="0dda1e47-9ff5-4237-bcc4-b07b7ef42ac6" providerId="ADAL" clId="{6B6C9B23-1837-4261-8851-FDD61FBBCF3D}" dt="2026-08-10T22:09:00.149" v="108" actId="20577"/>
          <ac:spMkLst>
            <pc:docMk/>
            <pc:sldMk cId="344716507" sldId="263"/>
            <ac:spMk id="4" creationId="{8FA0D094-1126-5F7C-B279-C97D792C6341}"/>
          </ac:spMkLst>
        </pc:spChg>
        <pc:spChg chg="add mod ord">
          <ac:chgData name="Graeme Bragg" userId="0dda1e47-9ff5-4237-bcc4-b07b7ef42ac6" providerId="ADAL" clId="{6B6C9B23-1837-4261-8851-FDD61FBBCF3D}" dt="2026-08-10T22:08:47.028" v="50" actId="700"/>
          <ac:spMkLst>
            <pc:docMk/>
            <pc:sldMk cId="344716507" sldId="263"/>
            <ac:spMk id="5" creationId="{3D3A07D2-8653-D1B3-8E39-FDA68DE3278F}"/>
          </ac:spMkLst>
        </pc:spChg>
      </pc:sldChg>
      <pc:sldChg chg="addSp delSp modSp new del mod modClrScheme chgLayout">
        <pc:chgData name="Graeme Bragg" userId="0dda1e47-9ff5-4237-bcc4-b07b7ef42ac6" providerId="ADAL" clId="{6B6C9B23-1837-4261-8851-FDD61FBBCF3D}" dt="2026-08-10T22:44:38.973" v="209" actId="47"/>
        <pc:sldMkLst>
          <pc:docMk/>
          <pc:sldMk cId="1789648059" sldId="263"/>
        </pc:sldMkLst>
        <pc:spChg chg="del mod ord">
          <ac:chgData name="Graeme Bragg" userId="0dda1e47-9ff5-4237-bcc4-b07b7ef42ac6" providerId="ADAL" clId="{6B6C9B23-1837-4261-8851-FDD61FBBCF3D}" dt="2026-08-10T22:44:20.780" v="182" actId="700"/>
          <ac:spMkLst>
            <pc:docMk/>
            <pc:sldMk cId="1789648059" sldId="263"/>
            <ac:spMk id="2" creationId="{A9599963-4DCC-EC8E-D595-415932DA8BAD}"/>
          </ac:spMkLst>
        </pc:spChg>
        <pc:spChg chg="del mod ord">
          <ac:chgData name="Graeme Bragg" userId="0dda1e47-9ff5-4237-bcc4-b07b7ef42ac6" providerId="ADAL" clId="{6B6C9B23-1837-4261-8851-FDD61FBBCF3D}" dt="2026-08-10T22:44:20.780" v="182" actId="700"/>
          <ac:spMkLst>
            <pc:docMk/>
            <pc:sldMk cId="1789648059" sldId="263"/>
            <ac:spMk id="3" creationId="{E1F55C14-5109-F7B1-75A1-8D069C94819D}"/>
          </ac:spMkLst>
        </pc:spChg>
        <pc:spChg chg="add mod ord">
          <ac:chgData name="Graeme Bragg" userId="0dda1e47-9ff5-4237-bcc4-b07b7ef42ac6" providerId="ADAL" clId="{6B6C9B23-1837-4261-8851-FDD61FBBCF3D}" dt="2026-08-10T22:44:30.415" v="208" actId="20577"/>
          <ac:spMkLst>
            <pc:docMk/>
            <pc:sldMk cId="1789648059" sldId="263"/>
            <ac:spMk id="4" creationId="{3ADF627D-1CA3-D7E8-0D53-C42CC81E20C4}"/>
          </ac:spMkLst>
        </pc:spChg>
        <pc:spChg chg="add mod ord">
          <ac:chgData name="Graeme Bragg" userId="0dda1e47-9ff5-4237-bcc4-b07b7ef42ac6" providerId="ADAL" clId="{6B6C9B23-1837-4261-8851-FDD61FBBCF3D}" dt="2026-08-10T22:44:20.780" v="182" actId="700"/>
          <ac:spMkLst>
            <pc:docMk/>
            <pc:sldMk cId="1789648059" sldId="263"/>
            <ac:spMk id="5" creationId="{CA57BFA6-DC33-B643-B35A-E9F03B8D8021}"/>
          </ac:spMkLst>
        </pc:spChg>
      </pc:sldChg>
      <pc:sldChg chg="modSp add del mod">
        <pc:chgData name="Graeme Bragg" userId="0dda1e47-9ff5-4237-bcc4-b07b7ef42ac6" providerId="ADAL" clId="{6B6C9B23-1837-4261-8851-FDD61FBBCF3D}" dt="2026-08-10T22:44:14.699" v="181" actId="47"/>
        <pc:sldMkLst>
          <pc:docMk/>
          <pc:sldMk cId="3014662622" sldId="264"/>
        </pc:sldMkLst>
        <pc:spChg chg="mod">
          <ac:chgData name="Graeme Bragg" userId="0dda1e47-9ff5-4237-bcc4-b07b7ef42ac6" providerId="ADAL" clId="{6B6C9B23-1837-4261-8851-FDD61FBBCF3D}" dt="2026-08-10T22:44:08.745" v="180" actId="20577"/>
          <ac:spMkLst>
            <pc:docMk/>
            <pc:sldMk cId="3014662622" sldId="264"/>
            <ac:spMk id="2" creationId="{2EDE571E-CC92-D7FC-BBDA-18855DFFA3A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AEAF54E-8560-4236-931E-86F4FD83125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5913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-65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-65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-65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-65" charset="0"/>
              </a:defRPr>
            </a:lvl1pPr>
          </a:lstStyle>
          <a:p>
            <a:pPr>
              <a:defRPr/>
            </a:pPr>
            <a:fld id="{38F0683C-021F-4E59-A341-5A73A8CE1F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0704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F0683C-021F-4E59-A341-5A73A8CE1F3C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3249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1332" y="1951000"/>
            <a:ext cx="10408621" cy="2016338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32" y="3967336"/>
            <a:ext cx="10408621" cy="115752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504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0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8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2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3951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96F531-F757-D171-9117-3D1C774EE27F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A344781-6333-13ED-A3FA-7BA3585884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8063" y="1404367"/>
            <a:ext cx="11427333" cy="5544615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02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315" y="1941659"/>
            <a:ext cx="10574580" cy="2016351"/>
          </a:xfrm>
        </p:spPr>
        <p:txBody>
          <a:bodyPr anchor="b"/>
          <a:lstStyle>
            <a:lvl1pPr algn="ctr">
              <a:defRPr sz="441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315" y="3958008"/>
            <a:ext cx="10574580" cy="1661597"/>
          </a:xfrm>
        </p:spPr>
        <p:txBody>
          <a:bodyPr anchor="t"/>
          <a:lstStyle>
            <a:lvl1pPr marL="0" indent="0" algn="ctr">
              <a:buNone/>
              <a:defRPr sz="2205">
                <a:solidFill>
                  <a:schemeClr val="tx1"/>
                </a:solidFill>
              </a:defRPr>
            </a:lvl1pPr>
            <a:lvl2pPr marL="504063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621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7555" y="1404366"/>
            <a:ext cx="5579725" cy="5544615"/>
          </a:xfrm>
        </p:spPr>
        <p:txBody>
          <a:bodyPr anchor="t">
            <a:normAutofit/>
          </a:bodyPr>
          <a:lstStyle/>
          <a:p>
            <a:pPr marL="378047" marR="0" lvl="0" indent="-33736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Click to edit Master text styles</a:t>
            </a:r>
          </a:p>
          <a:p>
            <a:pPr marL="793800" marR="0" lvl="1" indent="-29767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Second level</a:t>
            </a:r>
          </a:p>
          <a:p>
            <a:pPr marL="1131165" marR="0" lvl="2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Third level</a:t>
            </a:r>
          </a:p>
          <a:p>
            <a:pPr marL="1528065" marR="0" lvl="3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Fourth level</a:t>
            </a:r>
          </a:p>
          <a:p>
            <a:pPr marL="1845585" marR="0" lvl="4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39335" y="1404368"/>
            <a:ext cx="5584321" cy="5544616"/>
          </a:xfrm>
        </p:spPr>
        <p:txBody>
          <a:bodyPr anchor="t">
            <a:normAutofit/>
          </a:bodyPr>
          <a:lstStyle/>
          <a:p>
            <a:pPr marL="378047" marR="0" lvl="0" indent="-33736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Click to edit Master text styles</a:t>
            </a:r>
          </a:p>
          <a:p>
            <a:pPr marL="793800" marR="0" lvl="1" indent="-29767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Second level</a:t>
            </a:r>
          </a:p>
          <a:p>
            <a:pPr marL="1131165" marR="0" lvl="2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Third level</a:t>
            </a:r>
          </a:p>
          <a:p>
            <a:pPr marL="1528065" marR="0" lvl="3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Fourth level</a:t>
            </a:r>
          </a:p>
          <a:p>
            <a:pPr marL="1845585" marR="0" lvl="4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965ED3-795F-6E42-08BC-F810E02A374A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154160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54" y="1404367"/>
            <a:ext cx="5611232" cy="5544615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23" y="1404367"/>
            <a:ext cx="5611232" cy="55446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079" y="1548383"/>
            <a:ext cx="5376677" cy="600760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9079" y="2231306"/>
            <a:ext cx="5376677" cy="4573662"/>
          </a:xfrm>
        </p:spPr>
        <p:txBody>
          <a:bodyPr anchor="t"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</a:lstStyle>
          <a:p>
            <a:pPr marL="378047" marR="0" lvl="0" indent="-33736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Click to edit Master text styles</a:t>
            </a:r>
          </a:p>
          <a:p>
            <a:pPr marL="793800" marR="0" lvl="1" indent="-29767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Second level</a:t>
            </a:r>
          </a:p>
          <a:p>
            <a:pPr marL="1131165" marR="0" lvl="2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Third level</a:t>
            </a:r>
          </a:p>
          <a:p>
            <a:pPr marL="1528065" marR="0" lvl="3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Fourth level</a:t>
            </a:r>
          </a:p>
          <a:p>
            <a:pPr marL="1845585" marR="0" lvl="4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0857" y="1548383"/>
            <a:ext cx="5397611" cy="600759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0857" y="2231306"/>
            <a:ext cx="5397611" cy="4573662"/>
          </a:xfrm>
        </p:spPr>
        <p:txBody>
          <a:bodyPr anchor="t"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</a:lstStyle>
          <a:p>
            <a:pPr marL="378047" marR="0" lvl="0" indent="-33736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Click to edit Master text styles</a:t>
            </a:r>
          </a:p>
          <a:p>
            <a:pPr marL="793800" marR="0" lvl="1" indent="-297675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Second level</a:t>
            </a:r>
          </a:p>
          <a:p>
            <a:pPr marL="1131165" marR="0" lvl="2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Third level</a:t>
            </a:r>
          </a:p>
          <a:p>
            <a:pPr marL="1528065" marR="0" lvl="3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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Fourth level</a:t>
            </a:r>
          </a:p>
          <a:p>
            <a:pPr marL="1845585" marR="0" lvl="4" indent="-238140" algn="l" defTabSz="5040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62"/>
              </a:spcAft>
              <a:buClr>
                <a:srgbClr val="DADADA"/>
              </a:buClr>
              <a:buSzPct val="70000"/>
              <a:buFont typeface="Wingdings 2" charset="2"/>
              <a:buChar char="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n-ea"/>
                <a:cs typeface="+mn-cs"/>
              </a:rPr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635A942-7B5A-E9D9-BE0A-0E348D540E8B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525810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505A0-4D79-3D82-6FC8-B389C0C8CC82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76532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064668D-C5BE-CA82-729C-96A13F9E4F51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53973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554" y="670830"/>
            <a:ext cx="11416101" cy="3896778"/>
          </a:xfrm>
        </p:spPr>
        <p:txBody>
          <a:bodyPr anchor="ctr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554" y="4735635"/>
            <a:ext cx="11416102" cy="1655833"/>
          </a:xfrm>
        </p:spPr>
        <p:txBody>
          <a:bodyPr anchor="ctr"/>
          <a:lstStyle>
            <a:lvl1pPr marL="0" indent="0" algn="ctr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F8BDE21-0040-73E9-9049-72E6DA46325D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062280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4599" y="672112"/>
            <a:ext cx="10257253" cy="3299815"/>
          </a:xfrm>
        </p:spPr>
        <p:txBody>
          <a:bodyPr anchor="ctr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897190" y="3980228"/>
            <a:ext cx="9650321" cy="587380"/>
          </a:xfrm>
        </p:spPr>
        <p:txBody>
          <a:bodyPr anchor="t">
            <a:normAutofit/>
          </a:bodyPr>
          <a:lstStyle>
            <a:lvl1pPr marL="0" indent="0" algn="r">
              <a:buNone/>
              <a:defRPr sz="154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554" y="4745749"/>
            <a:ext cx="11416102" cy="16422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2239" y="975528"/>
            <a:ext cx="672148" cy="644743"/>
          </a:xfrm>
          <a:prstGeom prst="rect">
            <a:avLst/>
          </a:prstGeom>
        </p:spPr>
        <p:txBody>
          <a:bodyPr vert="horz" lIns="100817" tIns="50408" rIns="100817" bIns="504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2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82543" y="3228540"/>
            <a:ext cx="672148" cy="644743"/>
          </a:xfrm>
          <a:prstGeom prst="rect">
            <a:avLst/>
          </a:prstGeom>
        </p:spPr>
        <p:txBody>
          <a:bodyPr vert="horz" lIns="100817" tIns="50408" rIns="100817" bIns="504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2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0D287A2-0599-290A-F802-CA662810A0BE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257194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554" y="2345053"/>
            <a:ext cx="11416102" cy="276941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542" y="5127454"/>
            <a:ext cx="11414378" cy="1257613"/>
          </a:xfrm>
        </p:spPr>
        <p:txBody>
          <a:bodyPr anchor="t"/>
          <a:lstStyle>
            <a:lvl1pPr marL="0" indent="0" algn="ctr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5C0D560-06E0-15D4-F6A2-01D8E50B87E6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995269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07554" y="180231"/>
            <a:ext cx="9458337" cy="106996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7554" y="1404367"/>
            <a:ext cx="3639679" cy="635356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>
                <a:solidFill>
                  <a:schemeClr val="tx1"/>
                </a:solidFill>
              </a:defRPr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07554" y="2124448"/>
            <a:ext cx="3639679" cy="4824534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063" indent="0">
              <a:buNone/>
              <a:defRPr sz="1323"/>
            </a:lvl2pPr>
            <a:lvl3pPr marL="1008126" indent="0">
              <a:buNone/>
              <a:defRPr sz="1103"/>
            </a:lvl3pPr>
            <a:lvl4pPr marL="1512189" indent="0">
              <a:buNone/>
              <a:defRPr sz="992"/>
            </a:lvl4pPr>
            <a:lvl5pPr marL="2016252" indent="0">
              <a:buNone/>
              <a:defRPr sz="992"/>
            </a:lvl5pPr>
            <a:lvl6pPr marL="2520315" indent="0">
              <a:buNone/>
              <a:defRPr sz="992"/>
            </a:lvl6pPr>
            <a:lvl7pPr marL="3024378" indent="0">
              <a:buNone/>
              <a:defRPr sz="992"/>
            </a:lvl7pPr>
            <a:lvl8pPr marL="3528441" indent="0">
              <a:buNone/>
              <a:defRPr sz="992"/>
            </a:lvl8pPr>
            <a:lvl9pPr marL="4032504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02962" y="1404367"/>
            <a:ext cx="3639679" cy="635356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>
                <a:solidFill>
                  <a:schemeClr val="tx1"/>
                </a:solidFill>
              </a:defRPr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897145" y="2124448"/>
            <a:ext cx="3639679" cy="4824534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063" indent="0">
              <a:buNone/>
              <a:defRPr sz="1323"/>
            </a:lvl2pPr>
            <a:lvl3pPr marL="1008126" indent="0">
              <a:buNone/>
              <a:defRPr sz="1103"/>
            </a:lvl3pPr>
            <a:lvl4pPr marL="1512189" indent="0">
              <a:buNone/>
              <a:defRPr sz="992"/>
            </a:lvl4pPr>
            <a:lvl5pPr marL="2016252" indent="0">
              <a:buNone/>
              <a:defRPr sz="992"/>
            </a:lvl5pPr>
            <a:lvl6pPr marL="2520315" indent="0">
              <a:buNone/>
              <a:defRPr sz="992"/>
            </a:lvl6pPr>
            <a:lvl7pPr marL="3024378" indent="0">
              <a:buNone/>
              <a:defRPr sz="992"/>
            </a:lvl7pPr>
            <a:lvl8pPr marL="3528441" indent="0">
              <a:buNone/>
              <a:defRPr sz="992"/>
            </a:lvl8pPr>
            <a:lvl9pPr marL="4032504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783975" y="1404367"/>
            <a:ext cx="3639679" cy="635356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>
                <a:solidFill>
                  <a:schemeClr val="tx1"/>
                </a:solidFill>
              </a:defRPr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783975" y="2124448"/>
            <a:ext cx="3639679" cy="4824534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063" indent="0">
              <a:buNone/>
              <a:defRPr sz="1323"/>
            </a:lvl2pPr>
            <a:lvl3pPr marL="1008126" indent="0">
              <a:buNone/>
              <a:defRPr sz="1103"/>
            </a:lvl3pPr>
            <a:lvl4pPr marL="1512189" indent="0">
              <a:buNone/>
              <a:defRPr sz="992"/>
            </a:lvl4pPr>
            <a:lvl5pPr marL="2016252" indent="0">
              <a:buNone/>
              <a:defRPr sz="992"/>
            </a:lvl5pPr>
            <a:lvl6pPr marL="2520315" indent="0">
              <a:buNone/>
              <a:defRPr sz="992"/>
            </a:lvl6pPr>
            <a:lvl7pPr marL="3024378" indent="0">
              <a:buNone/>
              <a:defRPr sz="992"/>
            </a:lvl7pPr>
            <a:lvl8pPr marL="3528441" indent="0">
              <a:buNone/>
              <a:defRPr sz="992"/>
            </a:lvl8pPr>
            <a:lvl9pPr marL="4032504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0812664-911F-5A21-21C7-1609D3239761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327172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4B3CE-C217-6742-B79F-D260DE782BA1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762E-A278-9E44-860E-56746098D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79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1332" y="1951000"/>
            <a:ext cx="10408621" cy="2016338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32" y="3967336"/>
            <a:ext cx="10408621" cy="115752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504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0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8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2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3269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96F531-F757-D171-9117-3D1C774EE27F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A344781-6333-13ED-A3FA-7BA35858841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8063" y="1404367"/>
            <a:ext cx="11427333" cy="5544615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161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315" y="1941659"/>
            <a:ext cx="10574580" cy="2016351"/>
          </a:xfrm>
        </p:spPr>
        <p:txBody>
          <a:bodyPr anchor="b"/>
          <a:lstStyle>
            <a:lvl1pPr algn="ctr">
              <a:defRPr sz="441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315" y="3958008"/>
            <a:ext cx="10574580" cy="1661597"/>
          </a:xfrm>
        </p:spPr>
        <p:txBody>
          <a:bodyPr anchor="t"/>
          <a:lstStyle>
            <a:lvl1pPr marL="0" indent="0" algn="ctr">
              <a:buNone/>
              <a:defRPr sz="2205">
                <a:solidFill>
                  <a:schemeClr val="tx1"/>
                </a:solidFill>
              </a:defRPr>
            </a:lvl1pPr>
            <a:lvl2pPr marL="504063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1293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09C2-0E89-4F45-836C-47A9A2072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88F72-0E15-4EA8-B612-0BBFBE811D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7553" y="1404367"/>
            <a:ext cx="5629903" cy="540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756E33-BFCC-4A23-AAF4-9D1F25652C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5494" y="1404367"/>
            <a:ext cx="5618162" cy="540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7B4AA3-E0C6-432D-9040-7C1C60751628}"/>
              </a:ext>
            </a:extLst>
          </p:cNvPr>
          <p:cNvSpPr txBox="1">
            <a:spLocks/>
          </p:cNvSpPr>
          <p:nvPr/>
        </p:nvSpPr>
        <p:spPr>
          <a:xfrm>
            <a:off x="12008225" y="7050473"/>
            <a:ext cx="1321438" cy="4025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E8AE966-3448-252D-6A4A-AE1CC9F2441D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274393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54" y="1404367"/>
            <a:ext cx="5611232" cy="5544615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23" y="1404367"/>
            <a:ext cx="5611232" cy="55446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079" y="1548383"/>
            <a:ext cx="5376677" cy="600760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0857" y="1548383"/>
            <a:ext cx="5397611" cy="600759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635A942-7B5A-E9D9-BE0A-0E348D540E8B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DA8E93F-DB93-D4A0-EF1D-BF48876504B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109079" y="2231305"/>
            <a:ext cx="5376677" cy="45790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2EFA85F-2C66-5531-9D42-458A3CA15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0856" y="2231305"/>
            <a:ext cx="5393015" cy="45790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4898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505A0-4D79-3D82-6FC8-B389C0C8CC82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171751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064668D-C5BE-CA82-729C-96A13F9E4F51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9267958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554" y="670830"/>
            <a:ext cx="11416101" cy="3896778"/>
          </a:xfrm>
        </p:spPr>
        <p:txBody>
          <a:bodyPr anchor="ctr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554" y="4735635"/>
            <a:ext cx="11416102" cy="1655833"/>
          </a:xfrm>
        </p:spPr>
        <p:txBody>
          <a:bodyPr anchor="ctr"/>
          <a:lstStyle>
            <a:lvl1pPr marL="0" indent="0" algn="ctr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F8BDE21-0040-73E9-9049-72E6DA46325D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012319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4599" y="672112"/>
            <a:ext cx="10257253" cy="3299815"/>
          </a:xfrm>
        </p:spPr>
        <p:txBody>
          <a:bodyPr anchor="ctr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897190" y="3980228"/>
            <a:ext cx="9650321" cy="587380"/>
          </a:xfrm>
        </p:spPr>
        <p:txBody>
          <a:bodyPr anchor="t">
            <a:normAutofit/>
          </a:bodyPr>
          <a:lstStyle>
            <a:lvl1pPr marL="0" indent="0" algn="r">
              <a:buNone/>
              <a:defRPr sz="154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554" y="4745749"/>
            <a:ext cx="11416102" cy="16422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2239" y="975528"/>
            <a:ext cx="672148" cy="644743"/>
          </a:xfrm>
          <a:prstGeom prst="rect">
            <a:avLst/>
          </a:prstGeom>
        </p:spPr>
        <p:txBody>
          <a:bodyPr vert="horz" lIns="100817" tIns="50408" rIns="100817" bIns="504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82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82543" y="3228540"/>
            <a:ext cx="672148" cy="644743"/>
          </a:xfrm>
          <a:prstGeom prst="rect">
            <a:avLst/>
          </a:prstGeom>
        </p:spPr>
        <p:txBody>
          <a:bodyPr vert="horz" lIns="100817" tIns="50408" rIns="100817" bIns="504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82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0D287A2-0599-290A-F802-CA662810A0BE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537633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554" y="2345053"/>
            <a:ext cx="11416102" cy="276941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542" y="5127454"/>
            <a:ext cx="11414378" cy="1257613"/>
          </a:xfrm>
        </p:spPr>
        <p:txBody>
          <a:bodyPr anchor="t"/>
          <a:lstStyle>
            <a:lvl1pPr marL="0" indent="0" algn="ctr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5C0D560-06E0-15D4-F6A2-01D8E50B87E6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2207203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07554" y="180231"/>
            <a:ext cx="9458337" cy="106996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7554" y="1404367"/>
            <a:ext cx="3639679" cy="635356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>
                <a:solidFill>
                  <a:schemeClr val="tx1"/>
                </a:solidFill>
              </a:defRPr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07554" y="2124448"/>
            <a:ext cx="3639679" cy="4824534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063" indent="0">
              <a:buNone/>
              <a:defRPr sz="1323"/>
            </a:lvl2pPr>
            <a:lvl3pPr marL="1008126" indent="0">
              <a:buNone/>
              <a:defRPr sz="1103"/>
            </a:lvl3pPr>
            <a:lvl4pPr marL="1512189" indent="0">
              <a:buNone/>
              <a:defRPr sz="992"/>
            </a:lvl4pPr>
            <a:lvl5pPr marL="2016252" indent="0">
              <a:buNone/>
              <a:defRPr sz="992"/>
            </a:lvl5pPr>
            <a:lvl6pPr marL="2520315" indent="0">
              <a:buNone/>
              <a:defRPr sz="992"/>
            </a:lvl6pPr>
            <a:lvl7pPr marL="3024378" indent="0">
              <a:buNone/>
              <a:defRPr sz="992"/>
            </a:lvl7pPr>
            <a:lvl8pPr marL="3528441" indent="0">
              <a:buNone/>
              <a:defRPr sz="992"/>
            </a:lvl8pPr>
            <a:lvl9pPr marL="4032504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02962" y="1404367"/>
            <a:ext cx="3639679" cy="635356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>
                <a:solidFill>
                  <a:schemeClr val="tx1"/>
                </a:solidFill>
              </a:defRPr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897145" y="2124448"/>
            <a:ext cx="3639679" cy="4824534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063" indent="0">
              <a:buNone/>
              <a:defRPr sz="1323"/>
            </a:lvl2pPr>
            <a:lvl3pPr marL="1008126" indent="0">
              <a:buNone/>
              <a:defRPr sz="1103"/>
            </a:lvl3pPr>
            <a:lvl4pPr marL="1512189" indent="0">
              <a:buNone/>
              <a:defRPr sz="992"/>
            </a:lvl4pPr>
            <a:lvl5pPr marL="2016252" indent="0">
              <a:buNone/>
              <a:defRPr sz="992"/>
            </a:lvl5pPr>
            <a:lvl6pPr marL="2520315" indent="0">
              <a:buNone/>
              <a:defRPr sz="992"/>
            </a:lvl6pPr>
            <a:lvl7pPr marL="3024378" indent="0">
              <a:buNone/>
              <a:defRPr sz="992"/>
            </a:lvl7pPr>
            <a:lvl8pPr marL="3528441" indent="0">
              <a:buNone/>
              <a:defRPr sz="992"/>
            </a:lvl8pPr>
            <a:lvl9pPr marL="4032504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783975" y="1404367"/>
            <a:ext cx="3639679" cy="635356"/>
          </a:xfrm>
        </p:spPr>
        <p:txBody>
          <a:bodyPr anchor="b">
            <a:noAutofit/>
          </a:bodyPr>
          <a:lstStyle>
            <a:lvl1pPr marL="0" indent="0" algn="ctr">
              <a:buNone/>
              <a:defRPr sz="2646" b="0">
                <a:solidFill>
                  <a:schemeClr val="tx1"/>
                </a:solidFill>
              </a:defRPr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783975" y="2124448"/>
            <a:ext cx="3639679" cy="4824534"/>
          </a:xfrm>
        </p:spPr>
        <p:txBody>
          <a:bodyPr anchor="t">
            <a:normAutofit/>
          </a:bodyPr>
          <a:lstStyle>
            <a:lvl1pPr marL="0" indent="0" algn="ctr">
              <a:buNone/>
              <a:defRPr sz="1544"/>
            </a:lvl1pPr>
            <a:lvl2pPr marL="504063" indent="0">
              <a:buNone/>
              <a:defRPr sz="1323"/>
            </a:lvl2pPr>
            <a:lvl3pPr marL="1008126" indent="0">
              <a:buNone/>
              <a:defRPr sz="1103"/>
            </a:lvl3pPr>
            <a:lvl4pPr marL="1512189" indent="0">
              <a:buNone/>
              <a:defRPr sz="992"/>
            </a:lvl4pPr>
            <a:lvl5pPr marL="2016252" indent="0">
              <a:buNone/>
              <a:defRPr sz="992"/>
            </a:lvl5pPr>
            <a:lvl6pPr marL="2520315" indent="0">
              <a:buNone/>
              <a:defRPr sz="992"/>
            </a:lvl6pPr>
            <a:lvl7pPr marL="3024378" indent="0">
              <a:buNone/>
              <a:defRPr sz="992"/>
            </a:lvl7pPr>
            <a:lvl8pPr marL="3528441" indent="0">
              <a:buNone/>
              <a:defRPr sz="992"/>
            </a:lvl8pPr>
            <a:lvl9pPr marL="4032504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0812664-911F-5A21-21C7-1609D3239761}"/>
              </a:ext>
            </a:extLst>
          </p:cNvPr>
          <p:cNvSpPr txBox="1">
            <a:spLocks/>
          </p:cNvSpPr>
          <p:nvPr userDrawn="1"/>
        </p:nvSpPr>
        <p:spPr>
          <a:xfrm>
            <a:off x="12008225" y="7050475"/>
            <a:ext cx="1321438" cy="402567"/>
          </a:xfrm>
          <a:prstGeom prst="rect">
            <a:avLst/>
          </a:prstGeom>
          <a:effectLst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/>
              <a:t>Slide </a:t>
            </a:r>
            <a:fld id="{D57F1E4F-1CFF-5643-939E-217C01CDF565}" type="slidenum">
              <a:rPr lang="en-US" sz="1600" smtClean="0"/>
              <a:pPr algn="r"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043487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4B3CE-C217-6742-B79F-D260DE782BA1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762E-A278-9E44-860E-56746098D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953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98000"/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  <a:lum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-1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7554" y="252239"/>
            <a:ext cx="9483319" cy="106996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0" lang="en-US" sz="4410" b="0" i="0" u="none" strike="noStrike" kern="1200" cap="none" spc="0" normalizeH="0" baseline="0" noProof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Calisto MT" panose="02040603050505030304"/>
                <a:ea typeface="+mj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554" y="1404367"/>
            <a:ext cx="11416101" cy="5544615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9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06CA7387-4DFB-8D6D-E2CF-8CEA726522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9" t="33782" r="13937" b="34002"/>
          <a:stretch/>
        </p:blipFill>
        <p:spPr>
          <a:xfrm>
            <a:off x="10490873" y="214093"/>
            <a:ext cx="2808312" cy="7020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825C98-CE80-B109-20E9-3309CB1357E5}"/>
              </a:ext>
            </a:extLst>
          </p:cNvPr>
          <p:cNvSpPr txBox="1"/>
          <p:nvPr userDrawn="1"/>
        </p:nvSpPr>
        <p:spPr>
          <a:xfrm>
            <a:off x="11122271" y="819592"/>
            <a:ext cx="23679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+mj-lt"/>
                <a:ea typeface="Batang" panose="020B0503020000020004" pitchFamily="18" charset="-127"/>
                <a:cs typeface="Aldhabi" panose="020B0604020202020204" pitchFamily="2" charset="-78"/>
              </a:rPr>
              <a:t>School of Electronics</a:t>
            </a:r>
          </a:p>
          <a:p>
            <a:r>
              <a:rPr lang="en-GB" sz="1600">
                <a:latin typeface="+mj-lt"/>
                <a:ea typeface="Batang" panose="020B0503020000020004" pitchFamily="18" charset="-127"/>
                <a:cs typeface="Aldhabi" panose="020B0604020202020204" pitchFamily="2" charset="-78"/>
              </a:rPr>
              <a:t>    and 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7850774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hf sldNum="0" hdr="0" ftr="0" dt="0"/>
  <p:txStyles>
    <p:titleStyle>
      <a:lvl1pPr algn="l" defTabSz="504063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047" indent="-337365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3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93800" indent="-297675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"/>
        <a:defRPr sz="2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131165" indent="-238140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2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528065" indent="-238140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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845585" indent="-238140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221097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647985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3074873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424586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7554" y="252239"/>
            <a:ext cx="9483319" cy="106996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554" y="1404367"/>
            <a:ext cx="11416101" cy="5544615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BF3202-822F-4DAF-CF2B-F35BC1840F78}"/>
              </a:ext>
            </a:extLst>
          </p:cNvPr>
          <p:cNvSpPr txBox="1"/>
          <p:nvPr userDrawn="1"/>
        </p:nvSpPr>
        <p:spPr>
          <a:xfrm>
            <a:off x="11122271" y="819592"/>
            <a:ext cx="23679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+mj-lt"/>
                <a:ea typeface="Batang" panose="020B0503020000020004" pitchFamily="18" charset="-127"/>
                <a:cs typeface="Aldhabi" panose="020B0604020202020204" pitchFamily="2" charset="-78"/>
              </a:rPr>
              <a:t>School of Electronics</a:t>
            </a:r>
          </a:p>
          <a:p>
            <a:r>
              <a:rPr lang="en-GB" sz="1600">
                <a:latin typeface="+mj-lt"/>
                <a:ea typeface="Batang" panose="020B0503020000020004" pitchFamily="18" charset="-127"/>
                <a:cs typeface="Aldhabi" panose="020B0604020202020204" pitchFamily="2" charset="-78"/>
              </a:rPr>
              <a:t>    and Computer Science</a:t>
            </a:r>
          </a:p>
        </p:txBody>
      </p:sp>
      <p:pic>
        <p:nvPicPr>
          <p:cNvPr id="5" name="University Logo" descr="Logo&#10;&#10;Description automatically generated with medium confidence">
            <a:extLst>
              <a:ext uri="{FF2B5EF4-FFF2-40B4-BE49-F238E27FC236}">
                <a16:creationId xmlns:a16="http://schemas.microsoft.com/office/drawing/2014/main" id="{0BDF3CB5-5970-3BDA-5516-681B4842B2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7" t="35496" r="12937" b="34928"/>
          <a:stretch/>
        </p:blipFill>
        <p:spPr>
          <a:xfrm>
            <a:off x="10477087" y="252239"/>
            <a:ext cx="2880320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52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67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hf sldNum="0" hdr="0" ftr="0" dt="0"/>
  <p:txStyles>
    <p:titleStyle>
      <a:lvl1pPr algn="l" defTabSz="504063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Aptos" panose="020B0004020202020204" pitchFamily="34" charset="0"/>
          <a:ea typeface="+mj-ea"/>
          <a:cs typeface="Aptos" panose="020B00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047" indent="-337365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3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/>
          <a:latin typeface="Aptos" panose="020B0004020202020204" pitchFamily="34" charset="0"/>
          <a:ea typeface="+mn-ea"/>
          <a:cs typeface="+mn-cs"/>
        </a:defRPr>
      </a:lvl1pPr>
      <a:lvl2pPr marL="793800" indent="-297675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"/>
        <a:defRPr sz="2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/>
          <a:latin typeface="Aptos" panose="020B0004020202020204" pitchFamily="34" charset="0"/>
          <a:ea typeface="+mn-ea"/>
          <a:cs typeface="+mn-cs"/>
        </a:defRPr>
      </a:lvl2pPr>
      <a:lvl3pPr marL="1131165" indent="-238140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2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/>
          <a:latin typeface="Aptos" panose="020B0004020202020204" pitchFamily="34" charset="0"/>
          <a:ea typeface="+mn-ea"/>
          <a:cs typeface="+mn-cs"/>
        </a:defRPr>
      </a:lvl3pPr>
      <a:lvl4pPr marL="1528065" indent="-238140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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/>
          <a:latin typeface="Aptos" panose="020B0004020202020204" pitchFamily="34" charset="0"/>
          <a:ea typeface="+mn-ea"/>
          <a:cs typeface="+mn-cs"/>
        </a:defRPr>
      </a:lvl4pPr>
      <a:lvl5pPr marL="1845585" indent="-238140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/>
          <a:latin typeface="Aptos" panose="020B0004020202020204" pitchFamily="34" charset="0"/>
          <a:ea typeface="+mn-ea"/>
          <a:cs typeface="+mn-cs"/>
        </a:defRPr>
      </a:lvl5pPr>
      <a:lvl6pPr marL="2221097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647985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3074873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424586" indent="-252032" algn="l" defTabSz="504063" rtl="0" eaLnBrk="1" latinLnBrk="0" hangingPunct="1">
        <a:spcBef>
          <a:spcPct val="20000"/>
        </a:spcBef>
        <a:spcAft>
          <a:spcPts val="662"/>
        </a:spcAft>
        <a:buClr>
          <a:schemeClr val="tx2"/>
        </a:buClr>
        <a:buSzPct val="70000"/>
        <a:buFont typeface="Wingdings 2" charset="2"/>
        <a:buChar char=""/>
        <a:defRPr sz="1544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504063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computer server&#10;&#10;AI-generated content may be incorrect.">
            <a:extLst>
              <a:ext uri="{FF2B5EF4-FFF2-40B4-BE49-F238E27FC236}">
                <a16:creationId xmlns:a16="http://schemas.microsoft.com/office/drawing/2014/main" id="{9358B38D-953A-7A9E-37C2-C2B7F88751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-8058" y="0"/>
            <a:ext cx="13451007" cy="756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4775" y="1404367"/>
            <a:ext cx="10662984" cy="2016224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457200">
              <a:lnSpc>
                <a:spcPct val="90000"/>
              </a:lnSpc>
            </a:pPr>
            <a:r>
              <a:rPr lang="en-GB" sz="4400" b="1" dirty="0">
                <a:latin typeface="+mn-lt"/>
              </a:rPr>
              <a:t>How Do We Teach </a:t>
            </a:r>
            <a:br>
              <a:rPr lang="en-GB" sz="4400" b="1" dirty="0">
                <a:latin typeface="+mn-lt"/>
              </a:rPr>
            </a:br>
            <a:r>
              <a:rPr lang="en-GB" sz="4400" b="1" dirty="0">
                <a:latin typeface="+mn-lt"/>
              </a:rPr>
              <a:t>(Undergraduate) Networking?</a:t>
            </a:r>
            <a:endParaRPr lang="en-US" sz="4400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66031" y="5708308"/>
            <a:ext cx="4380180" cy="18167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457200">
              <a:spcBef>
                <a:spcPts val="0"/>
              </a:spcBef>
              <a:spcAft>
                <a:spcPts val="0"/>
              </a:spcAft>
            </a:pPr>
            <a:r>
              <a:rPr lang="en-US" sz="2400"/>
              <a:t>Graeme Bragg</a:t>
            </a:r>
          </a:p>
          <a:p>
            <a:pPr algn="r" defTabSz="457200">
              <a:spcBef>
                <a:spcPts val="0"/>
              </a:spcBef>
              <a:spcAft>
                <a:spcPts val="0"/>
              </a:spcAft>
            </a:pPr>
            <a:r>
              <a:rPr lang="en-US" sz="2400"/>
              <a:t>gmb@ecs.soton.ac.uk</a:t>
            </a:r>
          </a:p>
          <a:p>
            <a:pPr algn="r" defTabSz="457200">
              <a:spcBef>
                <a:spcPts val="0"/>
              </a:spcBef>
              <a:spcAft>
                <a:spcPts val="0"/>
              </a:spcAft>
            </a:pPr>
            <a:r>
              <a:rPr lang="en-US" sz="2400"/>
              <a:t>Electronics &amp; Computer Science</a:t>
            </a:r>
          </a:p>
          <a:p>
            <a:pPr algn="r" defTabSz="457200">
              <a:spcBef>
                <a:spcPts val="0"/>
              </a:spcBef>
              <a:spcAft>
                <a:spcPts val="0"/>
              </a:spcAft>
            </a:pPr>
            <a:r>
              <a:rPr lang="en-US" sz="2400"/>
              <a:t>University of Southampton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6F0C6C4-71E8-4BDF-988F-A6DC69638334}"/>
              </a:ext>
            </a:extLst>
          </p:cNvPr>
          <p:cNvSpPr txBox="1">
            <a:spLocks/>
          </p:cNvSpPr>
          <p:nvPr/>
        </p:nvSpPr>
        <p:spPr>
          <a:xfrm>
            <a:off x="448057" y="3968278"/>
            <a:ext cx="4473218" cy="362877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2205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504063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985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8126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76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12189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54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16252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54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20315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54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3024378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54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528441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54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4032504" indent="0" algn="ctr" defTabSz="504063" rtl="0" eaLnBrk="1" latinLnBrk="0" hangingPunct="1">
              <a:spcBef>
                <a:spcPct val="20000"/>
              </a:spcBef>
              <a:spcAft>
                <a:spcPts val="662"/>
              </a:spcAft>
              <a:buClr>
                <a:schemeClr val="tx2"/>
              </a:buClr>
              <a:buSzPct val="70000"/>
              <a:buFont typeface="Wingdings 2" charset="2"/>
              <a:buNone/>
              <a:defRPr sz="154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en-US" sz="2800" dirty="0">
                <a:ea typeface="ＭＳ Ｐゴシック" pitchFamily="-65" charset="-128"/>
              </a:rPr>
              <a:t>Who Am I?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en-US" sz="2800" dirty="0">
                <a:ea typeface="ＭＳ Ｐゴシック" pitchFamily="-65" charset="-128"/>
              </a:rPr>
              <a:t>Common approaches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en-US" sz="2800" dirty="0">
                <a:ea typeface="ＭＳ Ｐゴシック" pitchFamily="-65" charset="-128"/>
              </a:rPr>
              <a:t>Southampton’s approach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en-US" sz="2800" dirty="0">
                <a:ea typeface="ＭＳ Ｐゴシック" pitchFamily="-65" charset="-128"/>
              </a:rPr>
              <a:t>Over to you…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altLang="en-US" sz="2800" dirty="0">
              <a:ea typeface="ＭＳ Ｐゴシック" pitchFamily="-65" charset="-128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altLang="en-US" sz="2800" dirty="0">
              <a:latin typeface="Lucida Sans" pitchFamily="-65" charset="0"/>
              <a:ea typeface="ＭＳ Ｐゴシック" pitchFamily="-65" charset="-128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B5D38AE-C4BF-4771-AD32-E724DA7F7DEB}"/>
              </a:ext>
            </a:extLst>
          </p:cNvPr>
          <p:cNvSpPr txBox="1">
            <a:spLocks/>
          </p:cNvSpPr>
          <p:nvPr/>
        </p:nvSpPr>
        <p:spPr>
          <a:xfrm>
            <a:off x="448057" y="2898307"/>
            <a:ext cx="4473218" cy="106996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504063" rtl="0" eaLnBrk="1" latinLnBrk="0" hangingPunct="1">
              <a:spcBef>
                <a:spcPct val="0"/>
              </a:spcBef>
              <a:buNone/>
              <a:defRPr sz="5954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altLang="en-US" sz="4000" u="sng">
                <a:solidFill>
                  <a:schemeClr val="tx1"/>
                </a:solidFill>
                <a:latin typeface="+mn-lt"/>
                <a:ea typeface="ＭＳ Ｐゴシック" pitchFamily="-65" charset="-128"/>
              </a:rPr>
              <a:t>Topics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D3199B5-A858-0D5C-F3C2-8541EF9A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Me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C428106-22C3-E091-04EC-D25CCD374C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8641" y="1404368"/>
            <a:ext cx="3852086" cy="5544616"/>
          </a:xfrm>
        </p:spPr>
        <p:txBody>
          <a:bodyPr/>
          <a:lstStyle/>
          <a:p>
            <a:pPr marL="40682" indent="0">
              <a:buNone/>
            </a:pPr>
            <a:r>
              <a:rPr lang="en-GB" dirty="0"/>
              <a:t>Dr Graeme Bragg</a:t>
            </a:r>
          </a:p>
          <a:p>
            <a:pPr marL="40682" indent="0">
              <a:buNone/>
            </a:pPr>
            <a:endParaRPr lang="en-GB" dirty="0"/>
          </a:p>
          <a:p>
            <a:pPr marL="40682" indent="0">
              <a:buNone/>
            </a:pPr>
            <a:endParaRPr lang="en-GB" dirty="0"/>
          </a:p>
          <a:p>
            <a:pPr marL="40682" indent="0">
              <a:buNone/>
            </a:pPr>
            <a:endParaRPr lang="en-GB" dirty="0"/>
          </a:p>
          <a:p>
            <a:pPr marL="40682" indent="0">
              <a:buNone/>
            </a:pPr>
            <a:endParaRPr lang="en-GB" dirty="0"/>
          </a:p>
          <a:p>
            <a:pPr marL="40682" indent="0">
              <a:buNone/>
            </a:pPr>
            <a:endParaRPr lang="en-GB" dirty="0"/>
          </a:p>
          <a:p>
            <a:pPr marL="40682" indent="0">
              <a:buNone/>
            </a:pPr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C514993-9C11-D5EC-1A1C-640AE634C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786" y="2016435"/>
            <a:ext cx="3528392" cy="3528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721BF-CFE0-EA87-656E-D1FE1ADDFA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62843" y="1568548"/>
            <a:ext cx="7775977" cy="5380433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Former Systems Administrator for a UK software house</a:t>
            </a:r>
          </a:p>
          <a:p>
            <a:r>
              <a:rPr lang="en-GB" dirty="0"/>
              <a:t>Principal Teaching Fellow at the University of Southampton</a:t>
            </a:r>
          </a:p>
          <a:p>
            <a:r>
              <a:rPr lang="en-GB" dirty="0"/>
              <a:t>PhD in Electronic Engineering: first real-world deployment of sub-GHz 6LoWPAN</a:t>
            </a:r>
          </a:p>
          <a:p>
            <a:r>
              <a:rPr lang="en-GB" dirty="0"/>
              <a:t>Co-I on the SONNETS programme grant: applying event-based computing to UK financial risk modelling</a:t>
            </a:r>
          </a:p>
          <a:p>
            <a:endParaRPr lang="en-GB" dirty="0"/>
          </a:p>
          <a:p>
            <a:r>
              <a:rPr lang="en-GB" dirty="0"/>
              <a:t>And I teach networking to all our Computer Science and AI/Computer Engineering students…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305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2ECA4E-137B-7D3C-C0F2-17D8E5A6E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Common Approaches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669E09F-B395-D812-2560-535B2EAA5C0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20000"/>
          </a:bodyPr>
          <a:lstStyle/>
          <a:p>
            <a:pPr marL="40682" indent="0">
              <a:buNone/>
            </a:pPr>
            <a:r>
              <a:rPr lang="en-GB" dirty="0"/>
              <a:t>Looking at syllabi/module descriptions across UK unis, there are a range of approaches:</a:t>
            </a:r>
          </a:p>
          <a:p>
            <a:r>
              <a:rPr lang="en-GB" dirty="0"/>
              <a:t>Networking alongside another topic:</a:t>
            </a:r>
          </a:p>
          <a:p>
            <a:pPr lvl="1"/>
            <a:r>
              <a:rPr lang="en-GB" dirty="0"/>
              <a:t>e.g. Security, OS, computer architecture/systems, distributed computing, etc.</a:t>
            </a:r>
          </a:p>
          <a:p>
            <a:r>
              <a:rPr lang="en-GB" dirty="0"/>
              <a:t>Networking as a standalone module</a:t>
            </a:r>
          </a:p>
          <a:p>
            <a:r>
              <a:rPr lang="en-GB" dirty="0"/>
              <a:t>Cisco Networking Academy or sysadmin focused</a:t>
            </a:r>
          </a:p>
          <a:p>
            <a:r>
              <a:rPr lang="en-GB" dirty="0"/>
              <a:t>No dedicated networking module(s)…</a:t>
            </a:r>
          </a:p>
          <a:p>
            <a:endParaRPr lang="en-GB" dirty="0"/>
          </a:p>
          <a:p>
            <a:pPr marL="40682" indent="0">
              <a:buNone/>
            </a:pPr>
            <a:r>
              <a:rPr lang="en-GB" dirty="0"/>
              <a:t>And it’s taught at a range of levels, some core/compulsory, some optional.</a:t>
            </a:r>
          </a:p>
        </p:txBody>
      </p:sp>
    </p:spTree>
    <p:extLst>
      <p:ext uri="{BB962C8B-B14F-4D97-AF65-F5344CB8AC3E}">
        <p14:creationId xmlns:p14="http://schemas.microsoft.com/office/powerpoint/2010/main" val="128234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0D40F-BBAE-8DA5-0B69-C237319F1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Southampton Does It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D8E58-E785-D9E4-A304-C587B2346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7554" y="1404366"/>
            <a:ext cx="3639679" cy="828293"/>
          </a:xfrm>
        </p:spPr>
        <p:txBody>
          <a:bodyPr/>
          <a:lstStyle/>
          <a:p>
            <a:r>
              <a:rPr lang="en-GB" sz="2550" b="1" dirty="0"/>
              <a:t>Computer Science/ Software Engineering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DCF030-FEEB-81B2-FA2B-5131803B1DD0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7554" y="2386828"/>
            <a:ext cx="3639679" cy="4562154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400" dirty="0"/>
              <a:t>First introduced in Part I, S1 core “Computer Systems I” module: 2 lectures &amp; 1 lab (basics and TCP/IP model)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400" dirty="0"/>
              <a:t>More in Part I, S2 core “Networks and Security” module, 18 lectures &amp; 2 labs.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400" dirty="0"/>
              <a:t>Optional Part III, S2 “Advanced Computer Networks” module.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7BF09B-C18C-9D0B-BF81-5D622FAD0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02962" y="1404366"/>
            <a:ext cx="3639679" cy="828293"/>
          </a:xfrm>
        </p:spPr>
        <p:txBody>
          <a:bodyPr/>
          <a:lstStyle/>
          <a:p>
            <a:r>
              <a:rPr lang="en-GB" sz="2550" b="1" dirty="0"/>
              <a:t>Artificial Intelligence/ Computer Engineering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4814902-FAFD-DD08-AC9A-2530EE5BE242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897145" y="2386828"/>
            <a:ext cx="3639679" cy="4562154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400" dirty="0"/>
              <a:t>Same material as CS in Part II, S1 “Parallel and Distributed Computing” module: 17 lectures &amp; 2 labs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400" dirty="0"/>
              <a:t>Optional Part III, S2 “Advanced Computer Networks” module.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229547-4272-B405-4FAD-BF1FAB09BD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83975" y="1404366"/>
            <a:ext cx="3639679" cy="828293"/>
          </a:xfrm>
        </p:spPr>
        <p:txBody>
          <a:bodyPr/>
          <a:lstStyle/>
          <a:p>
            <a:r>
              <a:rPr lang="en-GB" sz="2550" b="1" dirty="0"/>
              <a:t>Electronic/Electrical/ Biomedical Engineering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B1AB319-BEFC-E59E-3B9D-3F205985A33D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8783975" y="2386828"/>
            <a:ext cx="3639679" cy="4562154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400" dirty="0"/>
              <a:t>Covered in an optional Part III, S1 “Embedded Networked Systems” module. Largely focused on lower-level details, Network-on-Chip and application to IoT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400" dirty="0"/>
              <a:t>~28 lectures &amp; 3 labs.</a:t>
            </a:r>
          </a:p>
        </p:txBody>
      </p:sp>
    </p:spTree>
    <p:extLst>
      <p:ext uri="{BB962C8B-B14F-4D97-AF65-F5344CB8AC3E}">
        <p14:creationId xmlns:p14="http://schemas.microsoft.com/office/powerpoint/2010/main" val="897690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556B5-E61A-5761-932B-CC8FDD127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 to You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9FCE48-54A2-A44D-1C9B-9901DA4D0F04}"/>
              </a:ext>
            </a:extLst>
          </p:cNvPr>
          <p:cNvSpPr txBox="1">
            <a:spLocks/>
          </p:cNvSpPr>
          <p:nvPr/>
        </p:nvSpPr>
        <p:spPr>
          <a:xfrm>
            <a:off x="1517164" y="1322205"/>
            <a:ext cx="10408621" cy="201633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504063" rtl="0" eaLnBrk="1" latinLnBrk="0" hangingPunct="1">
              <a:spcBef>
                <a:spcPct val="0"/>
              </a:spcBef>
              <a:buNone/>
              <a:defRPr sz="4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dirty="0"/>
              <a:t>How do you teach networking at your University?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68F698-2E83-9555-EF43-6D19A20E54E4}"/>
              </a:ext>
            </a:extLst>
          </p:cNvPr>
          <p:cNvSpPr txBox="1"/>
          <p:nvPr/>
        </p:nvSpPr>
        <p:spPr>
          <a:xfrm>
            <a:off x="1396722" y="3338543"/>
            <a:ext cx="525528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i="1" dirty="0"/>
              <a:t>which programme(s)?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i="1" dirty="0"/>
              <a:t>which year(s)?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i="1" dirty="0"/>
              <a:t>paired with anything?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i="1" dirty="0"/>
              <a:t>core/compulsory or optional?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108CD6-F533-96F8-8B28-8D19290ADA12}"/>
              </a:ext>
            </a:extLst>
          </p:cNvPr>
          <p:cNvSpPr txBox="1"/>
          <p:nvPr/>
        </p:nvSpPr>
        <p:spPr>
          <a:xfrm>
            <a:off x="6652010" y="3338543"/>
            <a:ext cx="525528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i="1" dirty="0"/>
              <a:t>roughly how many hours?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i="1" dirty="0"/>
              <a:t>labs?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i="1" dirty="0"/>
              <a:t>any IPv6?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i="1" dirty="0"/>
              <a:t>does it work?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i="1" dirty="0"/>
              <a:t>any shortcomings?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69393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DEBA06-50AF-8363-3A0B-8B31A5451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Fin</a:t>
            </a:r>
          </a:p>
        </p:txBody>
      </p:sp>
    </p:spTree>
    <p:extLst>
      <p:ext uri="{BB962C8B-B14F-4D97-AF65-F5344CB8AC3E}">
        <p14:creationId xmlns:p14="http://schemas.microsoft.com/office/powerpoint/2010/main" val="40389497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JISC">
      <a:dk1>
        <a:srgbClr val="000000"/>
      </a:dk1>
      <a:lt1>
        <a:sysClr val="window" lastClr="FFFFFF"/>
      </a:lt1>
      <a:dk2>
        <a:srgbClr val="000000"/>
      </a:dk2>
      <a:lt2>
        <a:srgbClr val="DADADA"/>
      </a:lt2>
      <a:accent1>
        <a:srgbClr val="0D224C"/>
      </a:accent1>
      <a:accent2>
        <a:srgbClr val="00857D"/>
      </a:accent2>
      <a:accent3>
        <a:srgbClr val="6D2077"/>
      </a:accent3>
      <a:accent4>
        <a:srgbClr val="8E1558"/>
      </a:accent4>
      <a:accent5>
        <a:srgbClr val="007DBA"/>
      </a:accent5>
      <a:accent6>
        <a:srgbClr val="F8A800"/>
      </a:accent6>
      <a:hlink>
        <a:srgbClr val="7DD4FF"/>
      </a:hlink>
      <a:folHlink>
        <a:srgbClr val="B894E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Light">
  <a:themeElements>
    <a:clrScheme name="JISC">
      <a:dk1>
        <a:srgbClr val="000000"/>
      </a:dk1>
      <a:lt1>
        <a:sysClr val="window" lastClr="FFFFFF"/>
      </a:lt1>
      <a:dk2>
        <a:srgbClr val="000000"/>
      </a:dk2>
      <a:lt2>
        <a:srgbClr val="DADADA"/>
      </a:lt2>
      <a:accent1>
        <a:srgbClr val="0D224C"/>
      </a:accent1>
      <a:accent2>
        <a:srgbClr val="00857D"/>
      </a:accent2>
      <a:accent3>
        <a:srgbClr val="6D2077"/>
      </a:accent3>
      <a:accent4>
        <a:srgbClr val="8E1558"/>
      </a:accent4>
      <a:accent5>
        <a:srgbClr val="007DBA"/>
      </a:accent5>
      <a:accent6>
        <a:srgbClr val="F8A800"/>
      </a:accent6>
      <a:hlink>
        <a:srgbClr val="7DD4FF"/>
      </a:hlink>
      <a:folHlink>
        <a:srgbClr val="B894E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54</TotalTime>
  <Words>379</Words>
  <Application>Microsoft Office PowerPoint</Application>
  <PresentationFormat>Custom</PresentationFormat>
  <Paragraphs>56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</vt:lpstr>
      <vt:lpstr>Times New Roman</vt:lpstr>
      <vt:lpstr>ＭＳ Ｐゴシック</vt:lpstr>
      <vt:lpstr>Lucida Sans</vt:lpstr>
      <vt:lpstr>Calibri</vt:lpstr>
      <vt:lpstr>Calisto MT</vt:lpstr>
      <vt:lpstr>Aptos</vt:lpstr>
      <vt:lpstr>Wingdings 2</vt:lpstr>
      <vt:lpstr>Slate</vt:lpstr>
      <vt:lpstr>Light</vt:lpstr>
      <vt:lpstr>How Do We Teach  (Undergraduate) Networking?</vt:lpstr>
      <vt:lpstr>About Me</vt:lpstr>
      <vt:lpstr>Common Approaches</vt:lpstr>
      <vt:lpstr>How Southampton Does It</vt:lpstr>
      <vt:lpstr>Over to You</vt:lpstr>
      <vt:lpstr>Fin</vt:lpstr>
    </vt:vector>
  </TitlesOfParts>
  <Company>Electronics &amp; Computer Science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helpdesk</dc:title>
  <dc:creator>Andrew Paul Landells</dc:creator>
  <cp:lastModifiedBy>Graeme Bragg</cp:lastModifiedBy>
  <cp:revision>1</cp:revision>
  <cp:lastPrinted>2009-04-22T19:24:48Z</cp:lastPrinted>
  <dcterms:created xsi:type="dcterms:W3CDTF">2008-02-06T14:13:23Z</dcterms:created>
  <dcterms:modified xsi:type="dcterms:W3CDTF">2026-08-10T22:46:14Z</dcterms:modified>
</cp:coreProperties>
</file>