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14" r:id="rId1"/>
    <p:sldMasterId id="2147483742" r:id="rId2"/>
  </p:sldMasterIdLst>
  <p:notesMasterIdLst>
    <p:notesMasterId r:id="rId14"/>
  </p:notesMasterIdLst>
  <p:handoutMasterIdLst>
    <p:handoutMasterId r:id="rId15"/>
  </p:handoutMasterIdLst>
  <p:sldIdLst>
    <p:sldId id="257" r:id="rId3"/>
    <p:sldId id="263" r:id="rId4"/>
    <p:sldId id="265" r:id="rId5"/>
    <p:sldId id="264" r:id="rId6"/>
    <p:sldId id="270" r:id="rId7"/>
    <p:sldId id="271" r:id="rId8"/>
    <p:sldId id="272" r:id="rId9"/>
    <p:sldId id="267" r:id="rId10"/>
    <p:sldId id="269" r:id="rId11"/>
    <p:sldId id="259" r:id="rId12"/>
    <p:sldId id="268" r:id="rId13"/>
  </p:sldIdLst>
  <p:sldSz cx="13442950" cy="7561263"/>
  <p:notesSz cx="6797675" cy="9926638"/>
  <p:embeddedFontLst>
    <p:embeddedFont>
      <p:font typeface="ＭＳ Ｐゴシック" panose="020B0600070205080204" pitchFamily="34" charset="-128"/>
      <p:regular r:id="rId16"/>
    </p:embeddedFont>
    <p:embeddedFont>
      <p:font typeface="Calisto MT" panose="02040603050505030304" pitchFamily="18" charset="0"/>
      <p:regular r:id="rId17"/>
      <p:bold r:id="rId18"/>
      <p:italic r:id="rId19"/>
      <p:boldItalic r:id="rId20"/>
    </p:embeddedFont>
    <p:embeddedFont>
      <p:font typeface="Lucida Sans" panose="020B0602030504020204" pitchFamily="34" charset="0"/>
      <p:regular r:id="rId21"/>
      <p:bold r:id="rId22"/>
      <p:italic r:id="rId23"/>
      <p:boldItalic r:id="rId24"/>
    </p:embeddedFont>
    <p:embeddedFont>
      <p:font typeface="Wingdings 2" panose="05020102010507070707" pitchFamily="18" charset="2"/>
      <p:regular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4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FF00"/>
    <a:srgbClr val="00FFFF"/>
    <a:srgbClr val="66CCFF"/>
    <a:srgbClr val="99FFCC"/>
    <a:srgbClr val="107CD6"/>
    <a:srgbClr val="1289EC"/>
    <a:srgbClr val="800000"/>
    <a:srgbClr val="9999A6"/>
    <a:srgbClr val="323D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6" d="100"/>
          <a:sy n="136" d="100"/>
        </p:scale>
        <p:origin x="600" y="114"/>
      </p:cViewPr>
      <p:guideLst>
        <p:guide orient="horz" pos="2381"/>
        <p:guide pos="423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aeme Bragg" userId="0dda1e47-9ff5-4237-bcc4-b07b7ef42ac6" providerId="ADAL" clId="{E3576043-CB5A-44AE-81B9-6599D56A0769}"/>
    <pc:docChg chg="undo custSel addSld delSld modSld">
      <pc:chgData name="Graeme Bragg" userId="0dda1e47-9ff5-4237-bcc4-b07b7ef42ac6" providerId="ADAL" clId="{E3576043-CB5A-44AE-81B9-6599D56A0769}" dt="2026-08-10T16:47:44.373" v="2556" actId="20577"/>
      <pc:docMkLst>
        <pc:docMk/>
      </pc:docMkLst>
      <pc:sldChg chg="modSp mod">
        <pc:chgData name="Graeme Bragg" userId="0dda1e47-9ff5-4237-bcc4-b07b7ef42ac6" providerId="ADAL" clId="{E3576043-CB5A-44AE-81B9-6599D56A0769}" dt="2026-08-10T16:33:10.677" v="1703" actId="5793"/>
        <pc:sldMkLst>
          <pc:docMk/>
          <pc:sldMk cId="0" sldId="257"/>
        </pc:sldMkLst>
        <pc:spChg chg="mod">
          <ac:chgData name="Graeme Bragg" userId="0dda1e47-9ff5-4237-bcc4-b07b7ef42ac6" providerId="ADAL" clId="{E3576043-CB5A-44AE-81B9-6599D56A0769}" dt="2026-08-10T16:32:54.949" v="1654" actId="20577"/>
          <ac:spMkLst>
            <pc:docMk/>
            <pc:sldMk cId="0" sldId="257"/>
            <ac:spMk id="2" creationId="{00000000-0000-0000-0000-000000000000}"/>
          </ac:spMkLst>
        </pc:spChg>
        <pc:spChg chg="mod">
          <ac:chgData name="Graeme Bragg" userId="0dda1e47-9ff5-4237-bcc4-b07b7ef42ac6" providerId="ADAL" clId="{E3576043-CB5A-44AE-81B9-6599D56A0769}" dt="2026-08-10T16:33:10.677" v="1703" actId="5793"/>
          <ac:spMkLst>
            <pc:docMk/>
            <pc:sldMk cId="0" sldId="257"/>
            <ac:spMk id="12" creationId="{56F0C6C4-71E8-4BDF-988F-A6DC69638334}"/>
          </ac:spMkLst>
        </pc:spChg>
        <pc:picChg chg="mod">
          <ac:chgData name="Graeme Bragg" userId="0dda1e47-9ff5-4237-bcc4-b07b7ef42ac6" providerId="ADAL" clId="{E3576043-CB5A-44AE-81B9-6599D56A0769}" dt="2026-08-10T16:33:03.606" v="1674" actId="1076"/>
          <ac:picMkLst>
            <pc:docMk/>
            <pc:sldMk cId="0" sldId="257"/>
            <ac:picMk id="6" creationId="{9358B38D-953A-7A9E-37C2-C2B7F88751D3}"/>
          </ac:picMkLst>
        </pc:picChg>
      </pc:sldChg>
    </pc:docChg>
  </pc:docChgLst>
  <pc:docChgLst>
    <pc:chgData name="Graeme Bragg" userId="0dda1e47-9ff5-4237-bcc4-b07b7ef42ac6" providerId="ADAL" clId="{6B6C9B23-1837-4261-8851-FDD61FBBCF3D}"/>
    <pc:docChg chg="undo custSel addSld delSld modSld sldOrd">
      <pc:chgData name="Graeme Bragg" userId="0dda1e47-9ff5-4237-bcc4-b07b7ef42ac6" providerId="ADAL" clId="{6B6C9B23-1837-4261-8851-FDD61FBBCF3D}" dt="2026-08-11T12:18:07.426" v="5095" actId="20577"/>
      <pc:docMkLst>
        <pc:docMk/>
      </pc:docMkLst>
      <pc:sldChg chg="modSp mod">
        <pc:chgData name="Graeme Bragg" userId="0dda1e47-9ff5-4237-bcc4-b07b7ef42ac6" providerId="ADAL" clId="{6B6C9B23-1837-4261-8851-FDD61FBBCF3D}" dt="2026-08-11T10:41:02.126" v="4080" actId="1076"/>
        <pc:sldMkLst>
          <pc:docMk/>
          <pc:sldMk cId="0" sldId="257"/>
        </pc:sldMkLst>
        <pc:spChg chg="mod">
          <ac:chgData name="Graeme Bragg" userId="0dda1e47-9ff5-4237-bcc4-b07b7ef42ac6" providerId="ADAL" clId="{6B6C9B23-1837-4261-8851-FDD61FBBCF3D}" dt="2026-08-10T22:12:08.062" v="112"/>
          <ac:spMkLst>
            <pc:docMk/>
            <pc:sldMk cId="0" sldId="257"/>
            <ac:spMk id="2" creationId="{00000000-0000-0000-0000-000000000000}"/>
          </ac:spMkLst>
        </pc:spChg>
        <pc:spChg chg="mod">
          <ac:chgData name="Graeme Bragg" userId="0dda1e47-9ff5-4237-bcc4-b07b7ef42ac6" providerId="ADAL" clId="{6B6C9B23-1837-4261-8851-FDD61FBBCF3D}" dt="2026-08-11T06:01:23.962" v="3919" actId="27636"/>
          <ac:spMkLst>
            <pc:docMk/>
            <pc:sldMk cId="0" sldId="257"/>
            <ac:spMk id="12" creationId="{56F0C6C4-71E8-4BDF-988F-A6DC69638334}"/>
          </ac:spMkLst>
        </pc:spChg>
        <pc:picChg chg="mod">
          <ac:chgData name="Graeme Bragg" userId="0dda1e47-9ff5-4237-bcc4-b07b7ef42ac6" providerId="ADAL" clId="{6B6C9B23-1837-4261-8851-FDD61FBBCF3D}" dt="2026-08-11T10:41:02.126" v="4080" actId="1076"/>
          <ac:picMkLst>
            <pc:docMk/>
            <pc:sldMk cId="0" sldId="257"/>
            <ac:picMk id="6" creationId="{9358B38D-953A-7A9E-37C2-C2B7F88751D3}"/>
          </ac:picMkLst>
        </pc:picChg>
      </pc:sldChg>
      <pc:sldChg chg="modSp mod ord">
        <pc:chgData name="Graeme Bragg" userId="0dda1e47-9ff5-4237-bcc4-b07b7ef42ac6" providerId="ADAL" clId="{6B6C9B23-1837-4261-8851-FDD61FBBCF3D}" dt="2026-08-11T12:07:19.800" v="5056"/>
        <pc:sldMkLst>
          <pc:docMk/>
          <pc:sldMk cId="4038949752" sldId="259"/>
        </pc:sldMkLst>
        <pc:spChg chg="mod">
          <ac:chgData name="Graeme Bragg" userId="0dda1e47-9ff5-4237-bcc4-b07b7ef42ac6" providerId="ADAL" clId="{6B6C9B23-1837-4261-8851-FDD61FBBCF3D}" dt="2026-08-11T05:45:43.541" v="2733" actId="6549"/>
          <ac:spMkLst>
            <pc:docMk/>
            <pc:sldMk cId="4038949752" sldId="259"/>
            <ac:spMk id="4" creationId="{CBDEBA06-50AF-8363-3A0B-8B31A5451C03}"/>
          </ac:spMkLst>
        </pc:spChg>
      </pc:sldChg>
      <pc:sldChg chg="modSp new mod">
        <pc:chgData name="Graeme Bragg" userId="0dda1e47-9ff5-4237-bcc4-b07b7ef42ac6" providerId="ADAL" clId="{6B6C9B23-1837-4261-8851-FDD61FBBCF3D}" dt="2026-08-10T22:20:09.088" v="469" actId="20577"/>
        <pc:sldMkLst>
          <pc:docMk/>
          <pc:sldMk cId="40080183" sldId="263"/>
        </pc:sldMkLst>
        <pc:spChg chg="mod">
          <ac:chgData name="Graeme Bragg" userId="0dda1e47-9ff5-4237-bcc4-b07b7ef42ac6" providerId="ADAL" clId="{6B6C9B23-1837-4261-8851-FDD61FBBCF3D}" dt="2026-08-10T22:15:13.607" v="209" actId="20577"/>
          <ac:spMkLst>
            <pc:docMk/>
            <pc:sldMk cId="40080183" sldId="263"/>
            <ac:spMk id="2" creationId="{7B77E460-A994-0A03-D4E6-EB7E48F1112F}"/>
          </ac:spMkLst>
        </pc:spChg>
        <pc:spChg chg="mod">
          <ac:chgData name="Graeme Bragg" userId="0dda1e47-9ff5-4237-bcc4-b07b7ef42ac6" providerId="ADAL" clId="{6B6C9B23-1837-4261-8851-FDD61FBBCF3D}" dt="2026-08-10T22:20:09.088" v="469" actId="20577"/>
          <ac:spMkLst>
            <pc:docMk/>
            <pc:sldMk cId="40080183" sldId="263"/>
            <ac:spMk id="3" creationId="{5E742411-02A9-5BFF-DDF8-74E7F1ED6737}"/>
          </ac:spMkLst>
        </pc:spChg>
      </pc:sldChg>
      <pc:sldChg chg="addSp modSp new mod">
        <pc:chgData name="Graeme Bragg" userId="0dda1e47-9ff5-4237-bcc4-b07b7ef42ac6" providerId="ADAL" clId="{6B6C9B23-1837-4261-8851-FDD61FBBCF3D}" dt="2026-08-11T10:48:56.010" v="5004" actId="27636"/>
        <pc:sldMkLst>
          <pc:docMk/>
          <pc:sldMk cId="1275326287" sldId="264"/>
        </pc:sldMkLst>
        <pc:spChg chg="mod">
          <ac:chgData name="Graeme Bragg" userId="0dda1e47-9ff5-4237-bcc4-b07b7ef42ac6" providerId="ADAL" clId="{6B6C9B23-1837-4261-8851-FDD61FBBCF3D}" dt="2026-08-10T22:20:40.818" v="473" actId="27636"/>
          <ac:spMkLst>
            <pc:docMk/>
            <pc:sldMk cId="1275326287" sldId="264"/>
            <ac:spMk id="2" creationId="{4D4AD647-8540-0C49-C826-C419B4CD55A6}"/>
          </ac:spMkLst>
        </pc:spChg>
        <pc:spChg chg="mod">
          <ac:chgData name="Graeme Bragg" userId="0dda1e47-9ff5-4237-bcc4-b07b7ef42ac6" providerId="ADAL" clId="{6B6C9B23-1837-4261-8851-FDD61FBBCF3D}" dt="2026-08-11T10:48:56.010" v="5004" actId="27636"/>
          <ac:spMkLst>
            <pc:docMk/>
            <pc:sldMk cId="1275326287" sldId="264"/>
            <ac:spMk id="3" creationId="{8AAC7A75-D1A8-4CA2-73DE-77A71874344E}"/>
          </ac:spMkLst>
        </pc:spChg>
        <pc:picChg chg="add mod modCrop">
          <ac:chgData name="Graeme Bragg" userId="0dda1e47-9ff5-4237-bcc4-b07b7ef42ac6" providerId="ADAL" clId="{6B6C9B23-1837-4261-8851-FDD61FBBCF3D}" dt="2026-08-10T22:27:12.399" v="646" actId="14100"/>
          <ac:picMkLst>
            <pc:docMk/>
            <pc:sldMk cId="1275326287" sldId="264"/>
            <ac:picMk id="5" creationId="{7EC771A6-63B9-8915-73D4-470AC41844D8}"/>
          </ac:picMkLst>
        </pc:picChg>
      </pc:sldChg>
      <pc:sldChg chg="modSp new mod ord modAnim">
        <pc:chgData name="Graeme Bragg" userId="0dda1e47-9ff5-4237-bcc4-b07b7ef42ac6" providerId="ADAL" clId="{6B6C9B23-1837-4261-8851-FDD61FBBCF3D}" dt="2026-08-11T05:41:56.395" v="2343" actId="20577"/>
        <pc:sldMkLst>
          <pc:docMk/>
          <pc:sldMk cId="3096187480" sldId="265"/>
        </pc:sldMkLst>
        <pc:spChg chg="mod">
          <ac:chgData name="Graeme Bragg" userId="0dda1e47-9ff5-4237-bcc4-b07b7ef42ac6" providerId="ADAL" clId="{6B6C9B23-1837-4261-8851-FDD61FBBCF3D}" dt="2026-08-10T23:19:19.285" v="943" actId="20577"/>
          <ac:spMkLst>
            <pc:docMk/>
            <pc:sldMk cId="3096187480" sldId="265"/>
            <ac:spMk id="2" creationId="{21835EDC-C521-7A2D-EFD7-755678A794B3}"/>
          </ac:spMkLst>
        </pc:spChg>
        <pc:spChg chg="mod">
          <ac:chgData name="Graeme Bragg" userId="0dda1e47-9ff5-4237-bcc4-b07b7ef42ac6" providerId="ADAL" clId="{6B6C9B23-1837-4261-8851-FDD61FBBCF3D}" dt="2026-08-11T05:41:56.395" v="2343" actId="20577"/>
          <ac:spMkLst>
            <pc:docMk/>
            <pc:sldMk cId="3096187480" sldId="265"/>
            <ac:spMk id="3" creationId="{8113D7D6-A011-1526-D881-72E647CC0809}"/>
          </ac:spMkLst>
        </pc:spChg>
      </pc:sldChg>
      <pc:sldChg chg="modSp new mod">
        <pc:chgData name="Graeme Bragg" userId="0dda1e47-9ff5-4237-bcc4-b07b7ef42ac6" providerId="ADAL" clId="{6B6C9B23-1837-4261-8851-FDD61FBBCF3D}" dt="2026-08-11T12:16:25.145" v="5068" actId="20577"/>
        <pc:sldMkLst>
          <pc:docMk/>
          <pc:sldMk cId="2942391185" sldId="267"/>
        </pc:sldMkLst>
        <pc:spChg chg="mod">
          <ac:chgData name="Graeme Bragg" userId="0dda1e47-9ff5-4237-bcc4-b07b7ef42ac6" providerId="ADAL" clId="{6B6C9B23-1837-4261-8851-FDD61FBBCF3D}" dt="2026-08-11T05:31:23.410" v="1553" actId="20577"/>
          <ac:spMkLst>
            <pc:docMk/>
            <pc:sldMk cId="2942391185" sldId="267"/>
            <ac:spMk id="2" creationId="{DB9A48DD-0C82-2A38-291F-E6541E4CF171}"/>
          </ac:spMkLst>
        </pc:spChg>
        <pc:spChg chg="mod">
          <ac:chgData name="Graeme Bragg" userId="0dda1e47-9ff5-4237-bcc4-b07b7ef42ac6" providerId="ADAL" clId="{6B6C9B23-1837-4261-8851-FDD61FBBCF3D}" dt="2026-08-11T12:16:25.145" v="5068" actId="20577"/>
          <ac:spMkLst>
            <pc:docMk/>
            <pc:sldMk cId="2942391185" sldId="267"/>
            <ac:spMk id="3" creationId="{B6C2F4D0-5571-26A1-F67A-C2AA9C332207}"/>
          </ac:spMkLst>
        </pc:spChg>
      </pc:sldChg>
      <pc:sldChg chg="modSp new mod">
        <pc:chgData name="Graeme Bragg" userId="0dda1e47-9ff5-4237-bcc4-b07b7ef42ac6" providerId="ADAL" clId="{6B6C9B23-1837-4261-8851-FDD61FBBCF3D}" dt="2026-08-11T12:18:07.426" v="5095" actId="20577"/>
        <pc:sldMkLst>
          <pc:docMk/>
          <pc:sldMk cId="3848081453" sldId="268"/>
        </pc:sldMkLst>
        <pc:spChg chg="mod">
          <ac:chgData name="Graeme Bragg" userId="0dda1e47-9ff5-4237-bcc4-b07b7ef42ac6" providerId="ADAL" clId="{6B6C9B23-1837-4261-8851-FDD61FBBCF3D}" dt="2026-08-11T10:45:53.723" v="4553" actId="20577"/>
          <ac:spMkLst>
            <pc:docMk/>
            <pc:sldMk cId="3848081453" sldId="268"/>
            <ac:spMk id="2" creationId="{66935EC3-A0C4-657C-D947-B458A4F117BF}"/>
          </ac:spMkLst>
        </pc:spChg>
        <pc:spChg chg="mod">
          <ac:chgData name="Graeme Bragg" userId="0dda1e47-9ff5-4237-bcc4-b07b7ef42ac6" providerId="ADAL" clId="{6B6C9B23-1837-4261-8851-FDD61FBBCF3D}" dt="2026-08-11T12:18:07.426" v="5095" actId="20577"/>
          <ac:spMkLst>
            <pc:docMk/>
            <pc:sldMk cId="3848081453" sldId="268"/>
            <ac:spMk id="3" creationId="{C34A679A-2089-941E-4982-BEA67307CC56}"/>
          </ac:spMkLst>
        </pc:spChg>
      </pc:sldChg>
      <pc:sldChg chg="modSp new mod">
        <pc:chgData name="Graeme Bragg" userId="0dda1e47-9ff5-4237-bcc4-b07b7ef42ac6" providerId="ADAL" clId="{6B6C9B23-1837-4261-8851-FDD61FBBCF3D}" dt="2026-08-11T05:46:49.984" v="2778" actId="20577"/>
        <pc:sldMkLst>
          <pc:docMk/>
          <pc:sldMk cId="1448399915" sldId="269"/>
        </pc:sldMkLst>
        <pc:spChg chg="mod">
          <ac:chgData name="Graeme Bragg" userId="0dda1e47-9ff5-4237-bcc4-b07b7ef42ac6" providerId="ADAL" clId="{6B6C9B23-1837-4261-8851-FDD61FBBCF3D}" dt="2026-08-11T05:35:55.991" v="1806" actId="20577"/>
          <ac:spMkLst>
            <pc:docMk/>
            <pc:sldMk cId="1448399915" sldId="269"/>
            <ac:spMk id="2" creationId="{9042D47B-4A0D-85A5-7771-2395EB90AAEB}"/>
          </ac:spMkLst>
        </pc:spChg>
        <pc:spChg chg="mod">
          <ac:chgData name="Graeme Bragg" userId="0dda1e47-9ff5-4237-bcc4-b07b7ef42ac6" providerId="ADAL" clId="{6B6C9B23-1837-4261-8851-FDD61FBBCF3D}" dt="2026-08-11T05:46:49.984" v="2778" actId="20577"/>
          <ac:spMkLst>
            <pc:docMk/>
            <pc:sldMk cId="1448399915" sldId="269"/>
            <ac:spMk id="3" creationId="{42F1CCB9-A270-B3CE-C8D2-B2E703AE6086}"/>
          </ac:spMkLst>
        </pc:spChg>
      </pc:sldChg>
      <pc:sldChg chg="modSp new mod">
        <pc:chgData name="Graeme Bragg" userId="0dda1e47-9ff5-4237-bcc4-b07b7ef42ac6" providerId="ADAL" clId="{6B6C9B23-1837-4261-8851-FDD61FBBCF3D}" dt="2026-08-11T10:45:06.727" v="4534" actId="20577"/>
        <pc:sldMkLst>
          <pc:docMk/>
          <pc:sldMk cId="1669401726" sldId="270"/>
        </pc:sldMkLst>
        <pc:spChg chg="mod">
          <ac:chgData name="Graeme Bragg" userId="0dda1e47-9ff5-4237-bcc4-b07b7ef42ac6" providerId="ADAL" clId="{6B6C9B23-1837-4261-8851-FDD61FBBCF3D}" dt="2026-08-11T05:47:21.774" v="2801" actId="20577"/>
          <ac:spMkLst>
            <pc:docMk/>
            <pc:sldMk cId="1669401726" sldId="270"/>
            <ac:spMk id="2" creationId="{3B631A5C-F510-25C9-BB0B-D979D338DFC4}"/>
          </ac:spMkLst>
        </pc:spChg>
        <pc:spChg chg="mod">
          <ac:chgData name="Graeme Bragg" userId="0dda1e47-9ff5-4237-bcc4-b07b7ef42ac6" providerId="ADAL" clId="{6B6C9B23-1837-4261-8851-FDD61FBBCF3D}" dt="2026-08-11T10:45:06.727" v="4534" actId="20577"/>
          <ac:spMkLst>
            <pc:docMk/>
            <pc:sldMk cId="1669401726" sldId="270"/>
            <ac:spMk id="3" creationId="{DFDE5F3E-5E18-ABC0-51B4-5C240AD27A97}"/>
          </ac:spMkLst>
        </pc:spChg>
      </pc:sldChg>
      <pc:sldChg chg="modSp new mod">
        <pc:chgData name="Graeme Bragg" userId="0dda1e47-9ff5-4237-bcc4-b07b7ef42ac6" providerId="ADAL" clId="{6B6C9B23-1837-4261-8851-FDD61FBBCF3D}" dt="2026-08-11T06:00:54.369" v="3912" actId="20577"/>
        <pc:sldMkLst>
          <pc:docMk/>
          <pc:sldMk cId="3171744189" sldId="271"/>
        </pc:sldMkLst>
        <pc:spChg chg="mod">
          <ac:chgData name="Graeme Bragg" userId="0dda1e47-9ff5-4237-bcc4-b07b7ef42ac6" providerId="ADAL" clId="{6B6C9B23-1837-4261-8851-FDD61FBBCF3D}" dt="2026-08-11T05:51:35.693" v="3200" actId="20577"/>
          <ac:spMkLst>
            <pc:docMk/>
            <pc:sldMk cId="3171744189" sldId="271"/>
            <ac:spMk id="2" creationId="{0D71F07B-E7AE-8392-A18B-0F8E365BD95E}"/>
          </ac:spMkLst>
        </pc:spChg>
        <pc:spChg chg="mod">
          <ac:chgData name="Graeme Bragg" userId="0dda1e47-9ff5-4237-bcc4-b07b7ef42ac6" providerId="ADAL" clId="{6B6C9B23-1837-4261-8851-FDD61FBBCF3D}" dt="2026-08-11T06:00:54.369" v="3912" actId="20577"/>
          <ac:spMkLst>
            <pc:docMk/>
            <pc:sldMk cId="3171744189" sldId="271"/>
            <ac:spMk id="3" creationId="{AE14CDE7-9868-B832-8808-180AD34B8257}"/>
          </ac:spMkLst>
        </pc:spChg>
      </pc:sldChg>
      <pc:sldChg chg="modSp new mod">
        <pc:chgData name="Graeme Bragg" userId="0dda1e47-9ff5-4237-bcc4-b07b7ef42ac6" providerId="ADAL" clId="{6B6C9B23-1837-4261-8851-FDD61FBBCF3D}" dt="2026-08-11T10:44:30.572" v="4444" actId="20577"/>
        <pc:sldMkLst>
          <pc:docMk/>
          <pc:sldMk cId="317973736" sldId="272"/>
        </pc:sldMkLst>
        <pc:spChg chg="mod">
          <ac:chgData name="Graeme Bragg" userId="0dda1e47-9ff5-4237-bcc4-b07b7ef42ac6" providerId="ADAL" clId="{6B6C9B23-1837-4261-8851-FDD61FBBCF3D}" dt="2026-08-11T06:01:31.174" v="3934" actId="20577"/>
          <ac:spMkLst>
            <pc:docMk/>
            <pc:sldMk cId="317973736" sldId="272"/>
            <ac:spMk id="2" creationId="{A824DABE-927F-1D38-8C40-C19E54082200}"/>
          </ac:spMkLst>
        </pc:spChg>
        <pc:spChg chg="mod">
          <ac:chgData name="Graeme Bragg" userId="0dda1e47-9ff5-4237-bcc4-b07b7ef42ac6" providerId="ADAL" clId="{6B6C9B23-1837-4261-8851-FDD61FBBCF3D}" dt="2026-08-11T10:44:30.572" v="4444" actId="20577"/>
          <ac:spMkLst>
            <pc:docMk/>
            <pc:sldMk cId="317973736" sldId="272"/>
            <ac:spMk id="3" creationId="{D4106AFA-FA37-4814-8FA2-086E7A15B73B}"/>
          </ac:spMkLst>
        </pc:spChg>
      </pc:sldChg>
    </pc:docChg>
  </pc:docChgLst>
  <pc:docChgLst>
    <pc:chgData name="Graeme Bragg" userId="0dda1e47-9ff5-4237-bcc4-b07b7ef42ac6" providerId="ADAL" clId="{3A0621C2-63A0-4BB9-AE44-492933B07CA3}"/>
    <pc:docChg chg="undo custSel modSld">
      <pc:chgData name="Graeme Bragg" userId="0dda1e47-9ff5-4237-bcc4-b07b7ef42ac6" providerId="ADAL" clId="{3A0621C2-63A0-4BB9-AE44-492933B07CA3}" dt="2026-08-21T11:24:28.234" v="64" actId="6549"/>
      <pc:docMkLst>
        <pc:docMk/>
      </pc:docMkLst>
      <pc:sldChg chg="modSp mod">
        <pc:chgData name="Graeme Bragg" userId="0dda1e47-9ff5-4237-bcc4-b07b7ef42ac6" providerId="ADAL" clId="{3A0621C2-63A0-4BB9-AE44-492933B07CA3}" dt="2026-08-21T11:24:28.234" v="64" actId="6549"/>
        <pc:sldMkLst>
          <pc:docMk/>
          <pc:sldMk cId="3848081453" sldId="268"/>
        </pc:sldMkLst>
        <pc:spChg chg="mod">
          <ac:chgData name="Graeme Bragg" userId="0dda1e47-9ff5-4237-bcc4-b07b7ef42ac6" providerId="ADAL" clId="{3A0621C2-63A0-4BB9-AE44-492933B07CA3}" dt="2026-08-21T11:24:28.234" v="64" actId="6549"/>
          <ac:spMkLst>
            <pc:docMk/>
            <pc:sldMk cId="3848081453" sldId="268"/>
            <ac:spMk id="3" creationId="{C34A679A-2089-941E-4982-BEA67307CC5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AEAF54E-8560-4236-931E-86F4FD83125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859131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-65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-65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-65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-65" charset="0"/>
              </a:defRPr>
            </a:lvl1pPr>
          </a:lstStyle>
          <a:p>
            <a:pPr>
              <a:defRPr/>
            </a:pPr>
            <a:fld id="{38F0683C-021F-4E59-A341-5A73A8CE1F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60704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F0683C-021F-4E59-A341-5A73A8CE1F3C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3249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1332" y="1951000"/>
            <a:ext cx="10408621" cy="2016338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1332" y="3967336"/>
            <a:ext cx="10408621" cy="115752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504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0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8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2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3951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96F531-F757-D171-9117-3D1C774EE27F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1A344781-6333-13ED-A3FA-7BA35858841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08063" y="1404367"/>
            <a:ext cx="11427333" cy="5544615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502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315" y="1941659"/>
            <a:ext cx="10574580" cy="2016351"/>
          </a:xfrm>
        </p:spPr>
        <p:txBody>
          <a:bodyPr anchor="b"/>
          <a:lstStyle>
            <a:lvl1pPr algn="ctr">
              <a:defRPr sz="441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8315" y="3958008"/>
            <a:ext cx="10574580" cy="1661597"/>
          </a:xfrm>
        </p:spPr>
        <p:txBody>
          <a:bodyPr anchor="t"/>
          <a:lstStyle>
            <a:lvl1pPr marL="0" indent="0" algn="ctr">
              <a:buNone/>
              <a:defRPr sz="2205">
                <a:solidFill>
                  <a:schemeClr val="tx1"/>
                </a:solidFill>
              </a:defRPr>
            </a:lvl1pPr>
            <a:lvl2pPr marL="504063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6216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7555" y="1404366"/>
            <a:ext cx="5579725" cy="5544615"/>
          </a:xfrm>
        </p:spPr>
        <p:txBody>
          <a:bodyPr anchor="t">
            <a:normAutofit/>
          </a:bodyPr>
          <a:lstStyle/>
          <a:p>
            <a:pPr marL="378047" marR="0" lvl="0" indent="-337365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"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Click to edit Master text styles</a:t>
            </a:r>
          </a:p>
          <a:p>
            <a:pPr marL="793800" marR="0" lvl="1" indent="-297675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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Second level</a:t>
            </a:r>
          </a:p>
          <a:p>
            <a:pPr marL="1131165" marR="0" lvl="2" indent="-238140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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Third level</a:t>
            </a:r>
          </a:p>
          <a:p>
            <a:pPr marL="1528065" marR="0" lvl="3" indent="-238140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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Fourth level</a:t>
            </a:r>
          </a:p>
          <a:p>
            <a:pPr marL="1845585" marR="0" lvl="4" indent="-238140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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39335" y="1404368"/>
            <a:ext cx="5584321" cy="5544616"/>
          </a:xfrm>
        </p:spPr>
        <p:txBody>
          <a:bodyPr anchor="t">
            <a:normAutofit/>
          </a:bodyPr>
          <a:lstStyle/>
          <a:p>
            <a:pPr marL="378047" marR="0" lvl="0" indent="-337365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"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Click to edit Master text styles</a:t>
            </a:r>
          </a:p>
          <a:p>
            <a:pPr marL="793800" marR="0" lvl="1" indent="-297675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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Second level</a:t>
            </a:r>
          </a:p>
          <a:p>
            <a:pPr marL="1131165" marR="0" lvl="2" indent="-238140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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Third level</a:t>
            </a:r>
          </a:p>
          <a:p>
            <a:pPr marL="1528065" marR="0" lvl="3" indent="-238140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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Fourth level</a:t>
            </a:r>
          </a:p>
          <a:p>
            <a:pPr marL="1845585" marR="0" lvl="4" indent="-238140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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965ED3-795F-6E42-08BC-F810E02A374A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4154160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554" y="1404367"/>
            <a:ext cx="5611232" cy="5544615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423" y="1404367"/>
            <a:ext cx="5611232" cy="55446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079" y="1548383"/>
            <a:ext cx="5376677" cy="600760"/>
          </a:xfrm>
        </p:spPr>
        <p:txBody>
          <a:bodyPr anchor="b">
            <a:noAutofit/>
          </a:bodyPr>
          <a:lstStyle>
            <a:lvl1pPr marL="0" indent="0" algn="ctr">
              <a:buNone/>
              <a:defRPr sz="2646" b="0"/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9079" y="2231306"/>
            <a:ext cx="5376677" cy="4573662"/>
          </a:xfrm>
        </p:spPr>
        <p:txBody>
          <a:bodyPr anchor="t"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</a:lstStyle>
          <a:p>
            <a:pPr marL="378047" marR="0" lvl="0" indent="-337365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"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Click to edit Master text styles</a:t>
            </a:r>
          </a:p>
          <a:p>
            <a:pPr marL="793800" marR="0" lvl="1" indent="-297675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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Second level</a:t>
            </a:r>
          </a:p>
          <a:p>
            <a:pPr marL="1131165" marR="0" lvl="2" indent="-238140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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Third level</a:t>
            </a:r>
          </a:p>
          <a:p>
            <a:pPr marL="1528065" marR="0" lvl="3" indent="-238140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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Fourth level</a:t>
            </a:r>
          </a:p>
          <a:p>
            <a:pPr marL="1845585" marR="0" lvl="4" indent="-238140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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0857" y="1548383"/>
            <a:ext cx="5397611" cy="600759"/>
          </a:xfrm>
        </p:spPr>
        <p:txBody>
          <a:bodyPr anchor="b">
            <a:noAutofit/>
          </a:bodyPr>
          <a:lstStyle>
            <a:lvl1pPr marL="0" indent="0" algn="ctr">
              <a:buNone/>
              <a:defRPr sz="2646" b="0"/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0857" y="2231306"/>
            <a:ext cx="5397611" cy="4573662"/>
          </a:xfrm>
        </p:spPr>
        <p:txBody>
          <a:bodyPr anchor="t"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</a:lstStyle>
          <a:p>
            <a:pPr marL="378047" marR="0" lvl="0" indent="-337365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"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Click to edit Master text styles</a:t>
            </a:r>
          </a:p>
          <a:p>
            <a:pPr marL="793800" marR="0" lvl="1" indent="-297675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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Second level</a:t>
            </a:r>
          </a:p>
          <a:p>
            <a:pPr marL="1131165" marR="0" lvl="2" indent="-238140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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Third level</a:t>
            </a:r>
          </a:p>
          <a:p>
            <a:pPr marL="1528065" marR="0" lvl="3" indent="-238140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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Fourth level</a:t>
            </a:r>
          </a:p>
          <a:p>
            <a:pPr marL="1845585" marR="0" lvl="4" indent="-238140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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635A942-7B5A-E9D9-BE0A-0E348D540E8B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525810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505A0-4D79-3D82-6FC8-B389C0C8CC82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765328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064668D-C5BE-CA82-729C-96A13F9E4F51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1539739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554" y="670830"/>
            <a:ext cx="11416101" cy="3896778"/>
          </a:xfrm>
        </p:spPr>
        <p:txBody>
          <a:bodyPr anchor="ctr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554" y="4735635"/>
            <a:ext cx="11416102" cy="1655833"/>
          </a:xfrm>
        </p:spPr>
        <p:txBody>
          <a:bodyPr anchor="ctr"/>
          <a:lstStyle>
            <a:lvl1pPr marL="0" indent="0" algn="ctr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F8BDE21-0040-73E9-9049-72E6DA46325D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4062280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4599" y="672112"/>
            <a:ext cx="10257253" cy="3299815"/>
          </a:xfrm>
        </p:spPr>
        <p:txBody>
          <a:bodyPr anchor="ctr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897190" y="3980228"/>
            <a:ext cx="9650321" cy="587380"/>
          </a:xfrm>
        </p:spPr>
        <p:txBody>
          <a:bodyPr anchor="t">
            <a:normAutofit/>
          </a:bodyPr>
          <a:lstStyle>
            <a:lvl1pPr marL="0" indent="0" algn="r">
              <a:buNone/>
              <a:defRPr sz="154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554" y="4745749"/>
            <a:ext cx="11416102" cy="16422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2239" y="975528"/>
            <a:ext cx="672148" cy="644743"/>
          </a:xfrm>
          <a:prstGeom prst="rect">
            <a:avLst/>
          </a:prstGeom>
        </p:spPr>
        <p:txBody>
          <a:bodyPr vert="horz" lIns="100817" tIns="50408" rIns="100817" bIns="5040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82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82543" y="3228540"/>
            <a:ext cx="672148" cy="644743"/>
          </a:xfrm>
          <a:prstGeom prst="rect">
            <a:avLst/>
          </a:prstGeom>
        </p:spPr>
        <p:txBody>
          <a:bodyPr vert="horz" lIns="100817" tIns="50408" rIns="100817" bIns="5040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82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0D287A2-0599-290A-F802-CA662810A0BE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257194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554" y="2345053"/>
            <a:ext cx="11416102" cy="2769415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542" y="5127454"/>
            <a:ext cx="11414378" cy="1257613"/>
          </a:xfrm>
        </p:spPr>
        <p:txBody>
          <a:bodyPr anchor="t"/>
          <a:lstStyle>
            <a:lvl1pPr marL="0" indent="0" algn="ctr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5C0D560-06E0-15D4-F6A2-01D8E50B87E6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1995269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007554" y="180231"/>
            <a:ext cx="9458337" cy="106996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7554" y="1404367"/>
            <a:ext cx="3639679" cy="635356"/>
          </a:xfrm>
        </p:spPr>
        <p:txBody>
          <a:bodyPr anchor="b">
            <a:noAutofit/>
          </a:bodyPr>
          <a:lstStyle>
            <a:lvl1pPr marL="0" indent="0" algn="ctr">
              <a:buNone/>
              <a:defRPr sz="2646" b="0">
                <a:solidFill>
                  <a:schemeClr val="tx1"/>
                </a:solidFill>
              </a:defRPr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07554" y="2124448"/>
            <a:ext cx="3639679" cy="4824534"/>
          </a:xfrm>
        </p:spPr>
        <p:txBody>
          <a:bodyPr anchor="t">
            <a:normAutofit/>
          </a:bodyPr>
          <a:lstStyle>
            <a:lvl1pPr marL="0" indent="0" algn="ctr">
              <a:buNone/>
              <a:defRPr sz="1544"/>
            </a:lvl1pPr>
            <a:lvl2pPr marL="504063" indent="0">
              <a:buNone/>
              <a:defRPr sz="1323"/>
            </a:lvl2pPr>
            <a:lvl3pPr marL="1008126" indent="0">
              <a:buNone/>
              <a:defRPr sz="1103"/>
            </a:lvl3pPr>
            <a:lvl4pPr marL="1512189" indent="0">
              <a:buNone/>
              <a:defRPr sz="992"/>
            </a:lvl4pPr>
            <a:lvl5pPr marL="2016252" indent="0">
              <a:buNone/>
              <a:defRPr sz="992"/>
            </a:lvl5pPr>
            <a:lvl6pPr marL="2520315" indent="0">
              <a:buNone/>
              <a:defRPr sz="992"/>
            </a:lvl6pPr>
            <a:lvl7pPr marL="3024378" indent="0">
              <a:buNone/>
              <a:defRPr sz="992"/>
            </a:lvl7pPr>
            <a:lvl8pPr marL="3528441" indent="0">
              <a:buNone/>
              <a:defRPr sz="992"/>
            </a:lvl8pPr>
            <a:lvl9pPr marL="4032504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02962" y="1404367"/>
            <a:ext cx="3639679" cy="635356"/>
          </a:xfrm>
        </p:spPr>
        <p:txBody>
          <a:bodyPr anchor="b">
            <a:noAutofit/>
          </a:bodyPr>
          <a:lstStyle>
            <a:lvl1pPr marL="0" indent="0" algn="ctr">
              <a:buNone/>
              <a:defRPr sz="2646" b="0">
                <a:solidFill>
                  <a:schemeClr val="tx1"/>
                </a:solidFill>
              </a:defRPr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897145" y="2124448"/>
            <a:ext cx="3639679" cy="4824534"/>
          </a:xfrm>
        </p:spPr>
        <p:txBody>
          <a:bodyPr anchor="t">
            <a:normAutofit/>
          </a:bodyPr>
          <a:lstStyle>
            <a:lvl1pPr marL="0" indent="0" algn="ctr">
              <a:buNone/>
              <a:defRPr sz="1544"/>
            </a:lvl1pPr>
            <a:lvl2pPr marL="504063" indent="0">
              <a:buNone/>
              <a:defRPr sz="1323"/>
            </a:lvl2pPr>
            <a:lvl3pPr marL="1008126" indent="0">
              <a:buNone/>
              <a:defRPr sz="1103"/>
            </a:lvl3pPr>
            <a:lvl4pPr marL="1512189" indent="0">
              <a:buNone/>
              <a:defRPr sz="992"/>
            </a:lvl4pPr>
            <a:lvl5pPr marL="2016252" indent="0">
              <a:buNone/>
              <a:defRPr sz="992"/>
            </a:lvl5pPr>
            <a:lvl6pPr marL="2520315" indent="0">
              <a:buNone/>
              <a:defRPr sz="992"/>
            </a:lvl6pPr>
            <a:lvl7pPr marL="3024378" indent="0">
              <a:buNone/>
              <a:defRPr sz="992"/>
            </a:lvl7pPr>
            <a:lvl8pPr marL="3528441" indent="0">
              <a:buNone/>
              <a:defRPr sz="992"/>
            </a:lvl8pPr>
            <a:lvl9pPr marL="4032504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783975" y="1404367"/>
            <a:ext cx="3639679" cy="635356"/>
          </a:xfrm>
        </p:spPr>
        <p:txBody>
          <a:bodyPr anchor="b">
            <a:noAutofit/>
          </a:bodyPr>
          <a:lstStyle>
            <a:lvl1pPr marL="0" indent="0" algn="ctr">
              <a:buNone/>
              <a:defRPr sz="2646" b="0">
                <a:solidFill>
                  <a:schemeClr val="tx1"/>
                </a:solidFill>
              </a:defRPr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783975" y="2124448"/>
            <a:ext cx="3639679" cy="4824534"/>
          </a:xfrm>
        </p:spPr>
        <p:txBody>
          <a:bodyPr anchor="t">
            <a:normAutofit/>
          </a:bodyPr>
          <a:lstStyle>
            <a:lvl1pPr marL="0" indent="0" algn="ctr">
              <a:buNone/>
              <a:defRPr sz="1544"/>
            </a:lvl1pPr>
            <a:lvl2pPr marL="504063" indent="0">
              <a:buNone/>
              <a:defRPr sz="1323"/>
            </a:lvl2pPr>
            <a:lvl3pPr marL="1008126" indent="0">
              <a:buNone/>
              <a:defRPr sz="1103"/>
            </a:lvl3pPr>
            <a:lvl4pPr marL="1512189" indent="0">
              <a:buNone/>
              <a:defRPr sz="992"/>
            </a:lvl4pPr>
            <a:lvl5pPr marL="2016252" indent="0">
              <a:buNone/>
              <a:defRPr sz="992"/>
            </a:lvl5pPr>
            <a:lvl6pPr marL="2520315" indent="0">
              <a:buNone/>
              <a:defRPr sz="992"/>
            </a:lvl6pPr>
            <a:lvl7pPr marL="3024378" indent="0">
              <a:buNone/>
              <a:defRPr sz="992"/>
            </a:lvl7pPr>
            <a:lvl8pPr marL="3528441" indent="0">
              <a:buNone/>
              <a:defRPr sz="992"/>
            </a:lvl8pPr>
            <a:lvl9pPr marL="4032504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0812664-911F-5A21-21C7-1609D3239761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327172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4B3CE-C217-6742-B79F-D260DE782BA1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9762E-A278-9E44-860E-56746098D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79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1332" y="1951000"/>
            <a:ext cx="10408621" cy="2016338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1332" y="3967336"/>
            <a:ext cx="10408621" cy="115752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504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0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8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2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3269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96F531-F757-D171-9117-3D1C774EE27F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1A344781-6333-13ED-A3FA-7BA35858841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08063" y="1404367"/>
            <a:ext cx="11427333" cy="5544615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81611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315" y="1941659"/>
            <a:ext cx="10574580" cy="2016351"/>
          </a:xfrm>
        </p:spPr>
        <p:txBody>
          <a:bodyPr anchor="b"/>
          <a:lstStyle>
            <a:lvl1pPr algn="ctr">
              <a:defRPr sz="441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8315" y="3958008"/>
            <a:ext cx="10574580" cy="1661597"/>
          </a:xfrm>
        </p:spPr>
        <p:txBody>
          <a:bodyPr anchor="t"/>
          <a:lstStyle>
            <a:lvl1pPr marL="0" indent="0" algn="ctr">
              <a:buNone/>
              <a:defRPr sz="2205">
                <a:solidFill>
                  <a:schemeClr val="tx1"/>
                </a:solidFill>
              </a:defRPr>
            </a:lvl1pPr>
            <a:lvl2pPr marL="504063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12934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F09C2-0E89-4F45-836C-47A9A2072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88F72-0E15-4EA8-B612-0BBFBE811D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7553" y="1404367"/>
            <a:ext cx="5629903" cy="540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756E33-BFCC-4A23-AAF4-9D1F25652C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05494" y="1404367"/>
            <a:ext cx="5618162" cy="540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77B4AA3-E0C6-432D-9040-7C1C60751628}"/>
              </a:ext>
            </a:extLst>
          </p:cNvPr>
          <p:cNvSpPr txBox="1">
            <a:spLocks/>
          </p:cNvSpPr>
          <p:nvPr/>
        </p:nvSpPr>
        <p:spPr>
          <a:xfrm>
            <a:off x="12008225" y="7050473"/>
            <a:ext cx="1321438" cy="4025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E8AE966-3448-252D-6A4A-AE1CC9F2441D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42743933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554" y="1404367"/>
            <a:ext cx="5611232" cy="5544615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423" y="1404367"/>
            <a:ext cx="5611232" cy="55446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079" y="1548383"/>
            <a:ext cx="5376677" cy="600760"/>
          </a:xfrm>
        </p:spPr>
        <p:txBody>
          <a:bodyPr anchor="b">
            <a:noAutofit/>
          </a:bodyPr>
          <a:lstStyle>
            <a:lvl1pPr marL="0" indent="0" algn="ctr">
              <a:buNone/>
              <a:defRPr sz="2646" b="0"/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0857" y="1548383"/>
            <a:ext cx="5397611" cy="600759"/>
          </a:xfrm>
        </p:spPr>
        <p:txBody>
          <a:bodyPr anchor="b">
            <a:noAutofit/>
          </a:bodyPr>
          <a:lstStyle>
            <a:lvl1pPr marL="0" indent="0" algn="ctr">
              <a:buNone/>
              <a:defRPr sz="2646" b="0"/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635A942-7B5A-E9D9-BE0A-0E348D540E8B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DA8E93F-DB93-D4A0-EF1D-BF48876504B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109079" y="2231305"/>
            <a:ext cx="5376677" cy="45790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2EFA85F-2C66-5531-9D42-458A3CA155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0856" y="2231305"/>
            <a:ext cx="5393015" cy="45790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64898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505A0-4D79-3D82-6FC8-B389C0C8CC82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1717519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064668D-C5BE-CA82-729C-96A13F9E4F51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19267958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554" y="670830"/>
            <a:ext cx="11416101" cy="3896778"/>
          </a:xfrm>
        </p:spPr>
        <p:txBody>
          <a:bodyPr anchor="ctr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554" y="4735635"/>
            <a:ext cx="11416102" cy="1655833"/>
          </a:xfrm>
        </p:spPr>
        <p:txBody>
          <a:bodyPr anchor="ctr"/>
          <a:lstStyle>
            <a:lvl1pPr marL="0" indent="0" algn="ctr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F8BDE21-0040-73E9-9049-72E6DA46325D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0123191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4599" y="672112"/>
            <a:ext cx="10257253" cy="3299815"/>
          </a:xfrm>
        </p:spPr>
        <p:txBody>
          <a:bodyPr anchor="ctr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897190" y="3980228"/>
            <a:ext cx="9650321" cy="587380"/>
          </a:xfrm>
        </p:spPr>
        <p:txBody>
          <a:bodyPr anchor="t">
            <a:normAutofit/>
          </a:bodyPr>
          <a:lstStyle>
            <a:lvl1pPr marL="0" indent="0" algn="r">
              <a:buNone/>
              <a:defRPr sz="154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554" y="4745749"/>
            <a:ext cx="11416102" cy="16422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2239" y="975528"/>
            <a:ext cx="672148" cy="644743"/>
          </a:xfrm>
          <a:prstGeom prst="rect">
            <a:avLst/>
          </a:prstGeom>
        </p:spPr>
        <p:txBody>
          <a:bodyPr vert="horz" lIns="100817" tIns="50408" rIns="100817" bIns="5040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82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82543" y="3228540"/>
            <a:ext cx="672148" cy="644743"/>
          </a:xfrm>
          <a:prstGeom prst="rect">
            <a:avLst/>
          </a:prstGeom>
        </p:spPr>
        <p:txBody>
          <a:bodyPr vert="horz" lIns="100817" tIns="50408" rIns="100817" bIns="5040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82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0D287A2-0599-290A-F802-CA662810A0BE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5376336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554" y="2345053"/>
            <a:ext cx="11416102" cy="2769415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542" y="5127454"/>
            <a:ext cx="11414378" cy="1257613"/>
          </a:xfrm>
        </p:spPr>
        <p:txBody>
          <a:bodyPr anchor="t"/>
          <a:lstStyle>
            <a:lvl1pPr marL="0" indent="0" algn="ctr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5C0D560-06E0-15D4-F6A2-01D8E50B87E6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12207203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007554" y="180231"/>
            <a:ext cx="9458337" cy="106996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7554" y="1404367"/>
            <a:ext cx="3639679" cy="635356"/>
          </a:xfrm>
        </p:spPr>
        <p:txBody>
          <a:bodyPr anchor="b">
            <a:noAutofit/>
          </a:bodyPr>
          <a:lstStyle>
            <a:lvl1pPr marL="0" indent="0" algn="ctr">
              <a:buNone/>
              <a:defRPr sz="2646" b="0">
                <a:solidFill>
                  <a:schemeClr val="tx1"/>
                </a:solidFill>
              </a:defRPr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07554" y="2124448"/>
            <a:ext cx="3639679" cy="4824534"/>
          </a:xfrm>
        </p:spPr>
        <p:txBody>
          <a:bodyPr anchor="t">
            <a:normAutofit/>
          </a:bodyPr>
          <a:lstStyle>
            <a:lvl1pPr marL="0" indent="0" algn="ctr">
              <a:buNone/>
              <a:defRPr sz="1544"/>
            </a:lvl1pPr>
            <a:lvl2pPr marL="504063" indent="0">
              <a:buNone/>
              <a:defRPr sz="1323"/>
            </a:lvl2pPr>
            <a:lvl3pPr marL="1008126" indent="0">
              <a:buNone/>
              <a:defRPr sz="1103"/>
            </a:lvl3pPr>
            <a:lvl4pPr marL="1512189" indent="0">
              <a:buNone/>
              <a:defRPr sz="992"/>
            </a:lvl4pPr>
            <a:lvl5pPr marL="2016252" indent="0">
              <a:buNone/>
              <a:defRPr sz="992"/>
            </a:lvl5pPr>
            <a:lvl6pPr marL="2520315" indent="0">
              <a:buNone/>
              <a:defRPr sz="992"/>
            </a:lvl6pPr>
            <a:lvl7pPr marL="3024378" indent="0">
              <a:buNone/>
              <a:defRPr sz="992"/>
            </a:lvl7pPr>
            <a:lvl8pPr marL="3528441" indent="0">
              <a:buNone/>
              <a:defRPr sz="992"/>
            </a:lvl8pPr>
            <a:lvl9pPr marL="4032504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02962" y="1404367"/>
            <a:ext cx="3639679" cy="635356"/>
          </a:xfrm>
        </p:spPr>
        <p:txBody>
          <a:bodyPr anchor="b">
            <a:noAutofit/>
          </a:bodyPr>
          <a:lstStyle>
            <a:lvl1pPr marL="0" indent="0" algn="ctr">
              <a:buNone/>
              <a:defRPr sz="2646" b="0">
                <a:solidFill>
                  <a:schemeClr val="tx1"/>
                </a:solidFill>
              </a:defRPr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897145" y="2124448"/>
            <a:ext cx="3639679" cy="4824534"/>
          </a:xfrm>
        </p:spPr>
        <p:txBody>
          <a:bodyPr anchor="t">
            <a:normAutofit/>
          </a:bodyPr>
          <a:lstStyle>
            <a:lvl1pPr marL="0" indent="0" algn="ctr">
              <a:buNone/>
              <a:defRPr sz="1544"/>
            </a:lvl1pPr>
            <a:lvl2pPr marL="504063" indent="0">
              <a:buNone/>
              <a:defRPr sz="1323"/>
            </a:lvl2pPr>
            <a:lvl3pPr marL="1008126" indent="0">
              <a:buNone/>
              <a:defRPr sz="1103"/>
            </a:lvl3pPr>
            <a:lvl4pPr marL="1512189" indent="0">
              <a:buNone/>
              <a:defRPr sz="992"/>
            </a:lvl4pPr>
            <a:lvl5pPr marL="2016252" indent="0">
              <a:buNone/>
              <a:defRPr sz="992"/>
            </a:lvl5pPr>
            <a:lvl6pPr marL="2520315" indent="0">
              <a:buNone/>
              <a:defRPr sz="992"/>
            </a:lvl6pPr>
            <a:lvl7pPr marL="3024378" indent="0">
              <a:buNone/>
              <a:defRPr sz="992"/>
            </a:lvl7pPr>
            <a:lvl8pPr marL="3528441" indent="0">
              <a:buNone/>
              <a:defRPr sz="992"/>
            </a:lvl8pPr>
            <a:lvl9pPr marL="4032504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783975" y="1404367"/>
            <a:ext cx="3639679" cy="635356"/>
          </a:xfrm>
        </p:spPr>
        <p:txBody>
          <a:bodyPr anchor="b">
            <a:noAutofit/>
          </a:bodyPr>
          <a:lstStyle>
            <a:lvl1pPr marL="0" indent="0" algn="ctr">
              <a:buNone/>
              <a:defRPr sz="2646" b="0">
                <a:solidFill>
                  <a:schemeClr val="tx1"/>
                </a:solidFill>
              </a:defRPr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783975" y="2124448"/>
            <a:ext cx="3639679" cy="4824534"/>
          </a:xfrm>
        </p:spPr>
        <p:txBody>
          <a:bodyPr anchor="t">
            <a:normAutofit/>
          </a:bodyPr>
          <a:lstStyle>
            <a:lvl1pPr marL="0" indent="0" algn="ctr">
              <a:buNone/>
              <a:defRPr sz="1544"/>
            </a:lvl1pPr>
            <a:lvl2pPr marL="504063" indent="0">
              <a:buNone/>
              <a:defRPr sz="1323"/>
            </a:lvl2pPr>
            <a:lvl3pPr marL="1008126" indent="0">
              <a:buNone/>
              <a:defRPr sz="1103"/>
            </a:lvl3pPr>
            <a:lvl4pPr marL="1512189" indent="0">
              <a:buNone/>
              <a:defRPr sz="992"/>
            </a:lvl4pPr>
            <a:lvl5pPr marL="2016252" indent="0">
              <a:buNone/>
              <a:defRPr sz="992"/>
            </a:lvl5pPr>
            <a:lvl6pPr marL="2520315" indent="0">
              <a:buNone/>
              <a:defRPr sz="992"/>
            </a:lvl6pPr>
            <a:lvl7pPr marL="3024378" indent="0">
              <a:buNone/>
              <a:defRPr sz="992"/>
            </a:lvl7pPr>
            <a:lvl8pPr marL="3528441" indent="0">
              <a:buNone/>
              <a:defRPr sz="992"/>
            </a:lvl8pPr>
            <a:lvl9pPr marL="4032504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0812664-911F-5A21-21C7-1609D3239761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40434877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4B3CE-C217-6742-B79F-D260DE782BA1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9762E-A278-9E44-860E-56746098D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953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98000"/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  <a:lum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-1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7554" y="252239"/>
            <a:ext cx="9483319" cy="106996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0" lang="en-US" sz="441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j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554" y="1404367"/>
            <a:ext cx="11416101" cy="5544615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9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06CA7387-4DFB-8D6D-E2CF-8CEA726522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9" t="33782" r="13937" b="34002"/>
          <a:stretch/>
        </p:blipFill>
        <p:spPr>
          <a:xfrm>
            <a:off x="10490873" y="214093"/>
            <a:ext cx="2808312" cy="7020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0825C98-CE80-B109-20E9-3309CB1357E5}"/>
              </a:ext>
            </a:extLst>
          </p:cNvPr>
          <p:cNvSpPr txBox="1"/>
          <p:nvPr userDrawn="1"/>
        </p:nvSpPr>
        <p:spPr>
          <a:xfrm>
            <a:off x="11122271" y="819592"/>
            <a:ext cx="23679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latin typeface="+mj-lt"/>
                <a:ea typeface="Batang" panose="020B0503020000020004" pitchFamily="18" charset="-127"/>
                <a:cs typeface="Aldhabi" panose="020B0604020202020204" pitchFamily="2" charset="-78"/>
              </a:rPr>
              <a:t>School of Electronics</a:t>
            </a:r>
          </a:p>
          <a:p>
            <a:r>
              <a:rPr lang="en-GB" sz="1600">
                <a:latin typeface="+mj-lt"/>
                <a:ea typeface="Batang" panose="020B0503020000020004" pitchFamily="18" charset="-127"/>
                <a:cs typeface="Aldhabi" panose="020B0604020202020204" pitchFamily="2" charset="-78"/>
              </a:rPr>
              <a:t>    and Computer Science</a:t>
            </a:r>
          </a:p>
        </p:txBody>
      </p:sp>
    </p:spTree>
    <p:extLst>
      <p:ext uri="{BB962C8B-B14F-4D97-AF65-F5344CB8AC3E}">
        <p14:creationId xmlns:p14="http://schemas.microsoft.com/office/powerpoint/2010/main" val="7850774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5" r:id="rId8"/>
    <p:sldLayoutId id="2147483726" r:id="rId9"/>
    <p:sldLayoutId id="2147483727" r:id="rId10"/>
    <p:sldLayoutId id="2147483728" r:id="rId11"/>
    <p:sldLayoutId id="2147483729" r:id="rId12"/>
  </p:sldLayoutIdLst>
  <p:hf sldNum="0" hdr="0" ftr="0" dt="0"/>
  <p:txStyles>
    <p:titleStyle>
      <a:lvl1pPr algn="l" defTabSz="504063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8047" indent="-337365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3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93800" indent="-297675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"/>
        <a:defRPr sz="2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131165" indent="-238140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2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528065" indent="-238140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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845585" indent="-238140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221097" indent="-252032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1544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647985" indent="-252032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1544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3074873" indent="-252032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1544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424586" indent="-252032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1544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063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126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189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252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315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4378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8441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2504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7554" y="252239"/>
            <a:ext cx="9483319" cy="106996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554" y="1404367"/>
            <a:ext cx="11416101" cy="5544615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BF3202-822F-4DAF-CF2B-F35BC1840F78}"/>
              </a:ext>
            </a:extLst>
          </p:cNvPr>
          <p:cNvSpPr txBox="1"/>
          <p:nvPr userDrawn="1"/>
        </p:nvSpPr>
        <p:spPr>
          <a:xfrm>
            <a:off x="11122271" y="819592"/>
            <a:ext cx="23679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latin typeface="+mj-lt"/>
                <a:ea typeface="Batang" panose="020B0503020000020004" pitchFamily="18" charset="-127"/>
                <a:cs typeface="Aldhabi" panose="020B0604020202020204" pitchFamily="2" charset="-78"/>
              </a:rPr>
              <a:t>School of Electronics</a:t>
            </a:r>
          </a:p>
          <a:p>
            <a:r>
              <a:rPr lang="en-GB" sz="1600">
                <a:latin typeface="+mj-lt"/>
                <a:ea typeface="Batang" panose="020B0503020000020004" pitchFamily="18" charset="-127"/>
                <a:cs typeface="Aldhabi" panose="020B0604020202020204" pitchFamily="2" charset="-78"/>
              </a:rPr>
              <a:t>    and Computer Science</a:t>
            </a:r>
          </a:p>
        </p:txBody>
      </p:sp>
      <p:pic>
        <p:nvPicPr>
          <p:cNvPr id="5" name="University Logo" descr="Logo&#10;&#10;Description automatically generated with medium confidence">
            <a:extLst>
              <a:ext uri="{FF2B5EF4-FFF2-40B4-BE49-F238E27FC236}">
                <a16:creationId xmlns:a16="http://schemas.microsoft.com/office/drawing/2014/main" id="{0BDF3CB5-5970-3BDA-5516-681B4842B2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7" t="35496" r="12937" b="34928"/>
          <a:stretch/>
        </p:blipFill>
        <p:spPr>
          <a:xfrm>
            <a:off x="10477087" y="252239"/>
            <a:ext cx="2880320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452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67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</p:sldLayoutIdLst>
  <p:hf sldNum="0" hdr="0" ftr="0" dt="0"/>
  <p:txStyles>
    <p:titleStyle>
      <a:lvl1pPr algn="l" defTabSz="504063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Aptos" panose="020B0004020202020204" pitchFamily="34" charset="0"/>
          <a:ea typeface="+mj-ea"/>
          <a:cs typeface="Aptos" panose="020B0004020202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8047" indent="-337365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3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/>
          <a:latin typeface="Aptos" panose="020B0004020202020204" pitchFamily="34" charset="0"/>
          <a:ea typeface="+mn-ea"/>
          <a:cs typeface="+mn-cs"/>
        </a:defRPr>
      </a:lvl1pPr>
      <a:lvl2pPr marL="793800" indent="-297675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"/>
        <a:defRPr sz="2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/>
          <a:latin typeface="Aptos" panose="020B0004020202020204" pitchFamily="34" charset="0"/>
          <a:ea typeface="+mn-ea"/>
          <a:cs typeface="+mn-cs"/>
        </a:defRPr>
      </a:lvl2pPr>
      <a:lvl3pPr marL="1131165" indent="-238140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2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/>
          <a:latin typeface="Aptos" panose="020B0004020202020204" pitchFamily="34" charset="0"/>
          <a:ea typeface="+mn-ea"/>
          <a:cs typeface="+mn-cs"/>
        </a:defRPr>
      </a:lvl3pPr>
      <a:lvl4pPr marL="1528065" indent="-238140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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/>
          <a:latin typeface="Aptos" panose="020B0004020202020204" pitchFamily="34" charset="0"/>
          <a:ea typeface="+mn-ea"/>
          <a:cs typeface="+mn-cs"/>
        </a:defRPr>
      </a:lvl4pPr>
      <a:lvl5pPr marL="1845585" indent="-238140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/>
          <a:latin typeface="Aptos" panose="020B0004020202020204" pitchFamily="34" charset="0"/>
          <a:ea typeface="+mn-ea"/>
          <a:cs typeface="+mn-cs"/>
        </a:defRPr>
      </a:lvl5pPr>
      <a:lvl6pPr marL="2221097" indent="-252032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1544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647985" indent="-252032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1544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3074873" indent="-252032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1544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424586" indent="-252032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1544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063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126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189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252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315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4378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8441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2504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-up of a computer server&#10;&#10;AI-generated content may be incorrect.">
            <a:extLst>
              <a:ext uri="{FF2B5EF4-FFF2-40B4-BE49-F238E27FC236}">
                <a16:creationId xmlns:a16="http://schemas.microsoft.com/office/drawing/2014/main" id="{9358B38D-953A-7A9E-37C2-C2B7F88751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-8057" y="35792"/>
            <a:ext cx="13451007" cy="75612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4775" y="1404367"/>
            <a:ext cx="10662984" cy="2016224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457200">
              <a:lnSpc>
                <a:spcPct val="90000"/>
              </a:lnSpc>
            </a:pPr>
            <a:r>
              <a:rPr lang="en-GB" sz="4400" b="1" dirty="0"/>
              <a:t>Integrating IPv6 into the curriculum</a:t>
            </a:r>
            <a:endParaRPr lang="en-US" sz="4400" b="1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66031" y="5708308"/>
            <a:ext cx="4380180" cy="181673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457200">
              <a:spcBef>
                <a:spcPts val="0"/>
              </a:spcBef>
              <a:spcAft>
                <a:spcPts val="0"/>
              </a:spcAft>
            </a:pPr>
            <a:r>
              <a:rPr lang="en-US" sz="2400"/>
              <a:t>Graeme Bragg</a:t>
            </a:r>
          </a:p>
          <a:p>
            <a:pPr algn="r" defTabSz="457200">
              <a:spcBef>
                <a:spcPts val="0"/>
              </a:spcBef>
              <a:spcAft>
                <a:spcPts val="0"/>
              </a:spcAft>
            </a:pPr>
            <a:r>
              <a:rPr lang="en-US" sz="2400"/>
              <a:t>gmb@ecs.soton.ac.uk</a:t>
            </a:r>
          </a:p>
          <a:p>
            <a:pPr algn="r" defTabSz="457200">
              <a:spcBef>
                <a:spcPts val="0"/>
              </a:spcBef>
              <a:spcAft>
                <a:spcPts val="0"/>
              </a:spcAft>
            </a:pPr>
            <a:r>
              <a:rPr lang="en-US" sz="2400"/>
              <a:t>Electronics &amp; Computer Science</a:t>
            </a:r>
          </a:p>
          <a:p>
            <a:pPr algn="r" defTabSz="457200">
              <a:spcBef>
                <a:spcPts val="0"/>
              </a:spcBef>
              <a:spcAft>
                <a:spcPts val="0"/>
              </a:spcAft>
            </a:pPr>
            <a:r>
              <a:rPr lang="en-US" sz="2400"/>
              <a:t>University of Southampton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6F0C6C4-71E8-4BDF-988F-A6DC69638334}"/>
              </a:ext>
            </a:extLst>
          </p:cNvPr>
          <p:cNvSpPr txBox="1">
            <a:spLocks/>
          </p:cNvSpPr>
          <p:nvPr/>
        </p:nvSpPr>
        <p:spPr>
          <a:xfrm>
            <a:off x="448057" y="3968278"/>
            <a:ext cx="4473218" cy="362877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504063" rtl="0" eaLnBrk="1" latinLnBrk="0" hangingPunct="1">
              <a:spcBef>
                <a:spcPct val="20000"/>
              </a:spcBef>
              <a:spcAft>
                <a:spcPts val="662"/>
              </a:spcAft>
              <a:buClr>
                <a:schemeClr val="tx2"/>
              </a:buClr>
              <a:buSzPct val="70000"/>
              <a:buFont typeface="Wingdings 2" charset="2"/>
              <a:buNone/>
              <a:defRPr sz="2205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504063" indent="0" algn="ctr" defTabSz="504063" rtl="0" eaLnBrk="1" latinLnBrk="0" hangingPunct="1">
              <a:spcBef>
                <a:spcPct val="20000"/>
              </a:spcBef>
              <a:spcAft>
                <a:spcPts val="662"/>
              </a:spcAft>
              <a:buClr>
                <a:schemeClr val="tx2"/>
              </a:buClr>
              <a:buSzPct val="70000"/>
              <a:buFont typeface="Wingdings 2" charset="2"/>
              <a:buNone/>
              <a:defRPr sz="1985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8126" indent="0" algn="ctr" defTabSz="504063" rtl="0" eaLnBrk="1" latinLnBrk="0" hangingPunct="1">
              <a:spcBef>
                <a:spcPct val="20000"/>
              </a:spcBef>
              <a:spcAft>
                <a:spcPts val="662"/>
              </a:spcAft>
              <a:buClr>
                <a:schemeClr val="tx2"/>
              </a:buClr>
              <a:buSzPct val="70000"/>
              <a:buFont typeface="Wingdings 2" charset="2"/>
              <a:buNone/>
              <a:defRPr sz="1764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12189" indent="0" algn="ctr" defTabSz="504063" rtl="0" eaLnBrk="1" latinLnBrk="0" hangingPunct="1">
              <a:spcBef>
                <a:spcPct val="20000"/>
              </a:spcBef>
              <a:spcAft>
                <a:spcPts val="662"/>
              </a:spcAft>
              <a:buClr>
                <a:schemeClr val="tx2"/>
              </a:buClr>
              <a:buSzPct val="70000"/>
              <a:buFont typeface="Wingdings 2" charset="2"/>
              <a:buNone/>
              <a:defRPr sz="1544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16252" indent="0" algn="ctr" defTabSz="504063" rtl="0" eaLnBrk="1" latinLnBrk="0" hangingPunct="1">
              <a:spcBef>
                <a:spcPct val="20000"/>
              </a:spcBef>
              <a:spcAft>
                <a:spcPts val="662"/>
              </a:spcAft>
              <a:buClr>
                <a:schemeClr val="tx2"/>
              </a:buClr>
              <a:buSzPct val="70000"/>
              <a:buFont typeface="Wingdings 2" charset="2"/>
              <a:buNone/>
              <a:defRPr sz="1544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20315" indent="0" algn="ctr" defTabSz="504063" rtl="0" eaLnBrk="1" latinLnBrk="0" hangingPunct="1">
              <a:spcBef>
                <a:spcPct val="20000"/>
              </a:spcBef>
              <a:spcAft>
                <a:spcPts val="662"/>
              </a:spcAft>
              <a:buClr>
                <a:schemeClr val="tx2"/>
              </a:buClr>
              <a:buSzPct val="70000"/>
              <a:buFont typeface="Wingdings 2" charset="2"/>
              <a:buNone/>
              <a:defRPr sz="1544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3024378" indent="0" algn="ctr" defTabSz="504063" rtl="0" eaLnBrk="1" latinLnBrk="0" hangingPunct="1">
              <a:spcBef>
                <a:spcPct val="20000"/>
              </a:spcBef>
              <a:spcAft>
                <a:spcPts val="662"/>
              </a:spcAft>
              <a:buClr>
                <a:schemeClr val="tx2"/>
              </a:buClr>
              <a:buSzPct val="70000"/>
              <a:buFont typeface="Wingdings 2" charset="2"/>
              <a:buNone/>
              <a:defRPr sz="1544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528441" indent="0" algn="ctr" defTabSz="504063" rtl="0" eaLnBrk="1" latinLnBrk="0" hangingPunct="1">
              <a:spcBef>
                <a:spcPct val="20000"/>
              </a:spcBef>
              <a:spcAft>
                <a:spcPts val="662"/>
              </a:spcAft>
              <a:buClr>
                <a:schemeClr val="tx2"/>
              </a:buClr>
              <a:buSzPct val="70000"/>
              <a:buFont typeface="Wingdings 2" charset="2"/>
              <a:buNone/>
              <a:defRPr sz="1544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4032504" indent="0" algn="ctr" defTabSz="504063" rtl="0" eaLnBrk="1" latinLnBrk="0" hangingPunct="1">
              <a:spcBef>
                <a:spcPct val="20000"/>
              </a:spcBef>
              <a:spcAft>
                <a:spcPts val="662"/>
              </a:spcAft>
              <a:buClr>
                <a:schemeClr val="tx2"/>
              </a:buClr>
              <a:buSzPct val="70000"/>
              <a:buFont typeface="Wingdings 2" charset="2"/>
              <a:buNone/>
              <a:defRPr sz="1544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en-US" sz="2800" dirty="0">
                <a:ea typeface="ＭＳ Ｐゴシック" pitchFamily="-65" charset="-128"/>
              </a:rPr>
              <a:t>Where should we be integrating IPv6?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en-US" sz="2800" dirty="0">
                <a:ea typeface="ＭＳ Ｐゴシック" pitchFamily="-65" charset="-128"/>
              </a:rPr>
              <a:t>An IPv6-first approach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en-US" sz="2800" dirty="0">
                <a:ea typeface="ＭＳ Ｐゴシック" pitchFamily="-65" charset="-128"/>
              </a:rPr>
              <a:t>Projects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en-US" sz="2800" dirty="0">
                <a:ea typeface="ＭＳ Ｐゴシック" pitchFamily="-65" charset="-128"/>
              </a:rPr>
              <a:t>Related modules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en-US" sz="2800" dirty="0">
                <a:ea typeface="ＭＳ Ｐゴシック" pitchFamily="-65" charset="-128"/>
              </a:rPr>
              <a:t>Benefits and Challenges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altLang="en-US" sz="2800" dirty="0">
              <a:ea typeface="ＭＳ Ｐゴシック" pitchFamily="-65" charset="-128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altLang="en-US" sz="2800" dirty="0">
              <a:latin typeface="Lucida Sans" pitchFamily="-65" charset="0"/>
              <a:ea typeface="ＭＳ Ｐゴシック" pitchFamily="-65" charset="-128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B5D38AE-C4BF-4771-AD32-E724DA7F7DEB}"/>
              </a:ext>
            </a:extLst>
          </p:cNvPr>
          <p:cNvSpPr txBox="1">
            <a:spLocks/>
          </p:cNvSpPr>
          <p:nvPr/>
        </p:nvSpPr>
        <p:spPr>
          <a:xfrm>
            <a:off x="448057" y="2898307"/>
            <a:ext cx="4473218" cy="106996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ctr" defTabSz="504063" rtl="0" eaLnBrk="1" latinLnBrk="0" hangingPunct="1">
              <a:spcBef>
                <a:spcPct val="0"/>
              </a:spcBef>
              <a:buNone/>
              <a:defRPr sz="5954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GB" altLang="en-US" sz="4000" u="sng">
                <a:solidFill>
                  <a:schemeClr val="tx1"/>
                </a:solidFill>
                <a:latin typeface="+mn-lt"/>
                <a:ea typeface="ＭＳ Ｐゴシック" pitchFamily="-65" charset="-128"/>
              </a:rPr>
              <a:t>Topics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7E460-A994-0A03-D4E6-EB7E48F11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Where should we be integrating IPv6?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42411-02A9-5BFF-DDF8-74E7F1ED673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dirty="0"/>
              <a:t>Everywhere…</a:t>
            </a:r>
          </a:p>
          <a:p>
            <a:endParaRPr lang="en-GB" dirty="0"/>
          </a:p>
          <a:p>
            <a:r>
              <a:rPr lang="en-GB" dirty="0"/>
              <a:t>From basic networking modules to substantive projects</a:t>
            </a:r>
          </a:p>
          <a:p>
            <a:endParaRPr lang="en-GB" dirty="0"/>
          </a:p>
          <a:p>
            <a:r>
              <a:rPr lang="en-GB" dirty="0"/>
              <a:t>It also has a place in other modules that use networking, e.g. programming, distributed systems, HPC, web development, IoT, sensor networks, embedded systems, etc.</a:t>
            </a:r>
          </a:p>
        </p:txBody>
      </p:sp>
    </p:spTree>
    <p:extLst>
      <p:ext uri="{BB962C8B-B14F-4D97-AF65-F5344CB8AC3E}">
        <p14:creationId xmlns:p14="http://schemas.microsoft.com/office/powerpoint/2010/main" val="40080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35EDC-C521-7A2D-EFD7-755678A79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Finding the Time…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3D7D6-A011-1526-D881-72E647CC080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Many of the courses I’ve looked at only touch on IPv6 at a high level</a:t>
            </a:r>
          </a:p>
          <a:p>
            <a:pPr lvl="1"/>
            <a:r>
              <a:rPr lang="en-GB" dirty="0"/>
              <a:t>One lecture if we are lucky, but sometimes it’s just a passing mention that IPv6 exists.</a:t>
            </a:r>
          </a:p>
          <a:p>
            <a:endParaRPr lang="en-GB" dirty="0"/>
          </a:p>
          <a:p>
            <a:r>
              <a:rPr lang="en-GB" dirty="0"/>
              <a:t>There is a lot of IPv6 content to cover and we all know that there is not enough time for the material we already have, so how do we fit this all in?</a:t>
            </a:r>
          </a:p>
          <a:p>
            <a:endParaRPr lang="en-GB" dirty="0"/>
          </a:p>
          <a:p>
            <a:r>
              <a:rPr lang="en-GB" dirty="0"/>
              <a:t>With a little restructuring and an IPv6 first approach.</a:t>
            </a:r>
          </a:p>
        </p:txBody>
      </p:sp>
    </p:spTree>
    <p:extLst>
      <p:ext uri="{BB962C8B-B14F-4D97-AF65-F5344CB8AC3E}">
        <p14:creationId xmlns:p14="http://schemas.microsoft.com/office/powerpoint/2010/main" val="309618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AD647-8540-0C49-C826-C419B4CD5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An IPv6-first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C7A75-D1A8-4CA2-73DE-77A71874344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08064" y="1404367"/>
            <a:ext cx="5633896" cy="5544615"/>
          </a:xfrm>
        </p:spPr>
        <p:txBody>
          <a:bodyPr>
            <a:normAutofit fontScale="92500" lnSpcReduction="20000"/>
          </a:bodyPr>
          <a:lstStyle/>
          <a:p>
            <a:pPr marL="40682" indent="0">
              <a:buNone/>
            </a:pPr>
            <a:r>
              <a:rPr lang="en-GB" dirty="0"/>
              <a:t>At Southampton, we take an “IPv6-first approach” for CS, Software Engineering and AICE.</a:t>
            </a:r>
          </a:p>
          <a:p>
            <a:endParaRPr lang="en-GB" dirty="0"/>
          </a:p>
          <a:p>
            <a:r>
              <a:rPr lang="en-GB" dirty="0"/>
              <a:t>The IPv6 version of something is introduced first or at the same time as IPv4.</a:t>
            </a:r>
          </a:p>
          <a:p>
            <a:r>
              <a:rPr lang="en-GB" dirty="0"/>
              <a:t>Most examples use IPv6.</a:t>
            </a:r>
          </a:p>
          <a:p>
            <a:r>
              <a:rPr lang="en-GB" dirty="0"/>
              <a:t>IPv4 is only used where it makes things simpler or for IPv4-specific concepts</a:t>
            </a:r>
          </a:p>
          <a:p>
            <a:r>
              <a:rPr lang="en-GB" dirty="0"/>
              <a:t>Labs are IPv6.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C771A6-63B9-8915-73D4-470AC41844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7"/>
          <a:stretch>
            <a:fillRect/>
          </a:stretch>
        </p:blipFill>
        <p:spPr>
          <a:xfrm>
            <a:off x="6721475" y="1765793"/>
            <a:ext cx="6660068" cy="471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326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31A5C-F510-25C9-BB0B-D979D338D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Make Assessment IPv6 Focused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E5F3E-5E18-ABC0-51B4-5C240AD27A9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Assessment needs to change to focus on giving students the opportunity to play with IPv6</a:t>
            </a:r>
          </a:p>
          <a:p>
            <a:endParaRPr lang="en-GB" dirty="0"/>
          </a:p>
          <a:p>
            <a:r>
              <a:rPr lang="en-GB" dirty="0"/>
              <a:t>Labs focus on IPv6 and do as much as possible in IPv6</a:t>
            </a:r>
          </a:p>
          <a:p>
            <a:pPr lvl="1"/>
            <a:r>
              <a:rPr lang="en-GB" dirty="0"/>
              <a:t>Sniffing IPv6 traffic instead of IPv4</a:t>
            </a:r>
          </a:p>
          <a:p>
            <a:pPr lvl="1"/>
            <a:r>
              <a:rPr lang="en-GB" dirty="0"/>
              <a:t>Comparing IPv6 </a:t>
            </a:r>
            <a:r>
              <a:rPr lang="en-GB" dirty="0" err="1"/>
              <a:t>behvaiour</a:t>
            </a:r>
            <a:r>
              <a:rPr lang="en-GB" dirty="0"/>
              <a:t> to IPv4</a:t>
            </a:r>
          </a:p>
          <a:p>
            <a:pPr lvl="1"/>
            <a:r>
              <a:rPr lang="en-GB" dirty="0"/>
              <a:t>Working with IPv6 resources</a:t>
            </a:r>
          </a:p>
          <a:p>
            <a:endParaRPr lang="en-GB" dirty="0"/>
          </a:p>
          <a:p>
            <a:r>
              <a:rPr lang="en-GB" dirty="0"/>
              <a:t>Coursework needs a similar approach (Generative AI also currently struggles with IPv6…)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9401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1F07B-E7AE-8392-A18B-0F8E365BD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Substantive Projects/Dissertations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4CDE7-9868-B832-8808-180AD34B825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When students have been exposed to IPv6, some of them want to do their individual project/dissertation on it, or even substantive group projects.</a:t>
            </a:r>
          </a:p>
          <a:p>
            <a:endParaRPr lang="en-GB" dirty="0"/>
          </a:p>
          <a:p>
            <a:r>
              <a:rPr lang="en-GB" dirty="0"/>
              <a:t>It helps to have a few ideas before you are asked. A few topics I’ve supervised over the years:</a:t>
            </a:r>
          </a:p>
          <a:p>
            <a:pPr lvl="1"/>
            <a:r>
              <a:rPr lang="en-GB" dirty="0"/>
              <a:t>IPv6 traceroute visualisation tool</a:t>
            </a:r>
          </a:p>
          <a:p>
            <a:pPr lvl="1"/>
            <a:r>
              <a:rPr lang="en-GB" dirty="0"/>
              <a:t>Assessment of IPv6 reconnaissance algorithms</a:t>
            </a:r>
          </a:p>
          <a:p>
            <a:pPr lvl="1"/>
            <a:r>
              <a:rPr lang="en-GB" dirty="0"/>
              <a:t>Exploration IPv6 extension header support on the Internet</a:t>
            </a:r>
          </a:p>
          <a:p>
            <a:pPr lvl="1"/>
            <a:r>
              <a:rPr lang="en-GB" dirty="0"/>
              <a:t>Assessment of default IPv6 security configuration of devices</a:t>
            </a:r>
          </a:p>
          <a:p>
            <a:pPr lvl="1"/>
            <a:r>
              <a:rPr lang="en-GB" dirty="0"/>
              <a:t>Wireless sensor networks/IoT devices/embedded systems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1744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4DABE-927F-1D38-8C40-C19E54082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Related Modules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106AFA-FA37-4814-8FA2-086E7A15B73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Networking modules aren’t the only modules that expose students to networking and IP addresses:</a:t>
            </a:r>
          </a:p>
          <a:p>
            <a:pPr lvl="1"/>
            <a:r>
              <a:rPr lang="en-GB" dirty="0"/>
              <a:t>Software development</a:t>
            </a:r>
          </a:p>
          <a:p>
            <a:pPr lvl="1"/>
            <a:r>
              <a:rPr lang="en-GB" dirty="0"/>
              <a:t>Embedded systems </a:t>
            </a:r>
          </a:p>
          <a:p>
            <a:pPr lvl="1"/>
            <a:r>
              <a:rPr lang="en-GB" dirty="0"/>
              <a:t>IoT</a:t>
            </a:r>
          </a:p>
          <a:p>
            <a:pPr lvl="1"/>
            <a:r>
              <a:rPr lang="en-GB" dirty="0"/>
              <a:t>Distributed systems</a:t>
            </a:r>
          </a:p>
          <a:p>
            <a:pPr lvl="1"/>
            <a:r>
              <a:rPr lang="en-GB" dirty="0"/>
              <a:t>Security</a:t>
            </a:r>
          </a:p>
          <a:p>
            <a:endParaRPr lang="en-GB" dirty="0"/>
          </a:p>
          <a:p>
            <a:r>
              <a:rPr lang="en-GB" dirty="0"/>
              <a:t>Making sure these modules leverage IPv6 is another challenge because networking isn’t always the focus and there are a lot of IPv4-centric tutorials and guides.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973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A48DD-0C82-2A38-291F-E6541E4CF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2F4D0-5571-26A1-F67A-C2AA9C33220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dirty="0"/>
              <a:t>Students are exposed to IPv6 addresses early</a:t>
            </a:r>
          </a:p>
          <a:p>
            <a:pPr lvl="1"/>
            <a:r>
              <a:rPr lang="en-GB" dirty="0"/>
              <a:t>Gets over the “This is scary and long” problem.</a:t>
            </a:r>
          </a:p>
          <a:p>
            <a:endParaRPr lang="en-GB" dirty="0"/>
          </a:p>
          <a:p>
            <a:r>
              <a:rPr lang="en-GB" dirty="0"/>
              <a:t>Students see the simplicity of IPv6 first rather than IPv4 complexities.</a:t>
            </a:r>
          </a:p>
          <a:p>
            <a:endParaRPr lang="en-GB" dirty="0"/>
          </a:p>
          <a:p>
            <a:r>
              <a:rPr lang="en-GB" dirty="0"/>
              <a:t>Students can focus more on fundamental network concepts and we find they have a better understanding of the basics.</a:t>
            </a:r>
          </a:p>
        </p:txBody>
      </p:sp>
    </p:spTree>
    <p:extLst>
      <p:ext uri="{BB962C8B-B14F-4D97-AF65-F5344CB8AC3E}">
        <p14:creationId xmlns:p14="http://schemas.microsoft.com/office/powerpoint/2010/main" val="2942391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2D47B-4A0D-85A5-7771-2395EB90A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1CCB9-A270-B3CE-C8D2-B2E703AE608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Getting buy-in from other colleagues</a:t>
            </a:r>
          </a:p>
          <a:p>
            <a:pPr lvl="1"/>
            <a:r>
              <a:rPr lang="en-GB" dirty="0"/>
              <a:t>Some networking courses have not changed substantially for years or decades – covering IPv6 may require a significant restructure and re-write of material</a:t>
            </a:r>
          </a:p>
          <a:p>
            <a:pPr lvl="1"/>
            <a:r>
              <a:rPr lang="en-GB" dirty="0"/>
              <a:t>Many lecturers don’t have any IPv6 experience</a:t>
            </a:r>
          </a:p>
          <a:p>
            <a:endParaRPr lang="en-GB" dirty="0"/>
          </a:p>
          <a:p>
            <a:r>
              <a:rPr lang="en-GB" dirty="0"/>
              <a:t>Getting appropriate IT provision to support learning, labs and coursework. (More on this later from David)</a:t>
            </a:r>
          </a:p>
          <a:p>
            <a:endParaRPr lang="en-GB" dirty="0"/>
          </a:p>
          <a:p>
            <a:r>
              <a:rPr lang="en-GB" dirty="0"/>
              <a:t>Student behaviour/expectations/existing knowledge</a:t>
            </a:r>
          </a:p>
          <a:p>
            <a:pPr lvl="1"/>
            <a:r>
              <a:rPr lang="en-GB" dirty="0"/>
              <a:t>Students with existing IPv4 knowledge sometimes struggle more</a:t>
            </a:r>
          </a:p>
          <a:p>
            <a:pPr lvl="1"/>
            <a:r>
              <a:rPr lang="en-GB" dirty="0"/>
              <a:t>Many tutorials and generative AI output focus on IPv4, so even if you clearly say “this is an IPv6 lab…”</a:t>
            </a:r>
          </a:p>
        </p:txBody>
      </p:sp>
    </p:spTree>
    <p:extLst>
      <p:ext uri="{BB962C8B-B14F-4D97-AF65-F5344CB8AC3E}">
        <p14:creationId xmlns:p14="http://schemas.microsoft.com/office/powerpoint/2010/main" val="1448399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DEBA06-50AF-8363-3A0B-8B31A5451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Thoughts? Questions? Comments?</a:t>
            </a:r>
          </a:p>
        </p:txBody>
      </p:sp>
    </p:spTree>
    <p:extLst>
      <p:ext uri="{BB962C8B-B14F-4D97-AF65-F5344CB8AC3E}">
        <p14:creationId xmlns:p14="http://schemas.microsoft.com/office/powerpoint/2010/main" val="4038949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35EC3-A0C4-657C-D947-B458A4F11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IPv6 Lab Experience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A679A-2089-941E-4982-BEA67307CC5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Time to do something practical!</a:t>
            </a:r>
          </a:p>
          <a:p>
            <a:endParaRPr lang="en-GB" dirty="0"/>
          </a:p>
          <a:p>
            <a:r>
              <a:rPr lang="en-GB" dirty="0"/>
              <a:t>This lab experience is inspired by the basic networking labs all our Part I CS and Part II AICE students do. </a:t>
            </a:r>
          </a:p>
          <a:p>
            <a:r>
              <a:rPr lang="en-GB" dirty="0"/>
              <a:t>Obviously this is designed for a controlled lab environment and your laptops are not that, so forgive any hiccups! Give it all a go and let’s work out the pitfalls.</a:t>
            </a:r>
          </a:p>
          <a:p>
            <a:endParaRPr lang="en-GB" dirty="0"/>
          </a:p>
          <a:p>
            <a:r>
              <a:rPr lang="en-GB" dirty="0"/>
              <a:t>The lab can be found on </a:t>
            </a:r>
            <a:r>
              <a:rPr lang="en-GB" dirty="0" err="1"/>
              <a:t>Github</a:t>
            </a:r>
            <a:r>
              <a:rPr lang="en-GB" dirty="0"/>
              <a:t> (yes, the irony</a:t>
            </a:r>
            <a:r>
              <a:rPr lang="en-GB"/>
              <a:t>…): </a:t>
            </a:r>
            <a:br>
              <a:rPr lang="en-GB"/>
            </a:br>
            <a:r>
              <a:rPr lang="en-GB"/>
              <a:t>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8081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JISC">
      <a:dk1>
        <a:srgbClr val="000000"/>
      </a:dk1>
      <a:lt1>
        <a:sysClr val="window" lastClr="CAC1FD"/>
      </a:lt1>
      <a:dk2>
        <a:srgbClr val="000000"/>
      </a:dk2>
      <a:lt2>
        <a:srgbClr val="DADADA"/>
      </a:lt2>
      <a:accent1>
        <a:srgbClr val="0D224C"/>
      </a:accent1>
      <a:accent2>
        <a:srgbClr val="00857D"/>
      </a:accent2>
      <a:accent3>
        <a:srgbClr val="6D2077"/>
      </a:accent3>
      <a:accent4>
        <a:srgbClr val="8E1558"/>
      </a:accent4>
      <a:accent5>
        <a:srgbClr val="007DBA"/>
      </a:accent5>
      <a:accent6>
        <a:srgbClr val="F8A800"/>
      </a:accent6>
      <a:hlink>
        <a:srgbClr val="7DD4FF"/>
      </a:hlink>
      <a:folHlink>
        <a:srgbClr val="B894E0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Light">
  <a:themeElements>
    <a:clrScheme name="JISC">
      <a:dk1>
        <a:srgbClr val="000000"/>
      </a:dk1>
      <a:lt1>
        <a:sysClr val="window" lastClr="CAC1FD"/>
      </a:lt1>
      <a:dk2>
        <a:srgbClr val="000000"/>
      </a:dk2>
      <a:lt2>
        <a:srgbClr val="DADADA"/>
      </a:lt2>
      <a:accent1>
        <a:srgbClr val="0D224C"/>
      </a:accent1>
      <a:accent2>
        <a:srgbClr val="00857D"/>
      </a:accent2>
      <a:accent3>
        <a:srgbClr val="6D2077"/>
      </a:accent3>
      <a:accent4>
        <a:srgbClr val="8E1558"/>
      </a:accent4>
      <a:accent5>
        <a:srgbClr val="007DBA"/>
      </a:accent5>
      <a:accent6>
        <a:srgbClr val="F8A800"/>
      </a:accent6>
      <a:hlink>
        <a:srgbClr val="7DD4FF"/>
      </a:hlink>
      <a:folHlink>
        <a:srgbClr val="B894E0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667</TotalTime>
  <Words>663</Words>
  <Application>Microsoft Office PowerPoint</Application>
  <PresentationFormat>Custom</PresentationFormat>
  <Paragraphs>85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Calisto MT</vt:lpstr>
      <vt:lpstr>Calibri</vt:lpstr>
      <vt:lpstr>Lucida Sans</vt:lpstr>
      <vt:lpstr>Aptos</vt:lpstr>
      <vt:lpstr>Times New Roman</vt:lpstr>
      <vt:lpstr>Wingdings 2</vt:lpstr>
      <vt:lpstr>ＭＳ Ｐゴシック</vt:lpstr>
      <vt:lpstr>Arial</vt:lpstr>
      <vt:lpstr>Slate</vt:lpstr>
      <vt:lpstr>Light</vt:lpstr>
      <vt:lpstr>Integrating IPv6 into the curriculum</vt:lpstr>
      <vt:lpstr>Where should we be integrating IPv6?</vt:lpstr>
      <vt:lpstr>Finding the Time…</vt:lpstr>
      <vt:lpstr>An IPv6-first approach</vt:lpstr>
      <vt:lpstr>Make Assessment IPv6 Focused </vt:lpstr>
      <vt:lpstr>Substantive Projects/Dissertations</vt:lpstr>
      <vt:lpstr>Related Modules</vt:lpstr>
      <vt:lpstr>Benefits</vt:lpstr>
      <vt:lpstr>Challenges</vt:lpstr>
      <vt:lpstr>Thoughts? Questions? Comments?</vt:lpstr>
      <vt:lpstr>IPv6 Lab Experience</vt:lpstr>
    </vt:vector>
  </TitlesOfParts>
  <Company>Electronics &amp; Computer Science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helpdesk</dc:title>
  <dc:creator>Andrew Paul Landells</dc:creator>
  <cp:lastModifiedBy>Graeme Bragg</cp:lastModifiedBy>
  <cp:revision>1</cp:revision>
  <cp:lastPrinted>2009-04-22T19:24:48Z</cp:lastPrinted>
  <dcterms:created xsi:type="dcterms:W3CDTF">2008-02-06T14:13:23Z</dcterms:created>
  <dcterms:modified xsi:type="dcterms:W3CDTF">2026-08-21T11:24:28Z</dcterms:modified>
</cp:coreProperties>
</file>